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6" r:id="rId1"/>
    <p:sldMasterId id="2147483727" r:id="rId2"/>
    <p:sldMasterId id="2147483728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5143500" type="screen16x9"/>
  <p:notesSz cx="6858000" cy="9144000"/>
  <p:embeddedFontLst>
    <p:embeddedFont>
      <p:font typeface="Fira Sans Extra Condensed" panose="020F0502020204030204" pitchFamily="34" charset="0"/>
      <p:regular r:id="rId26"/>
      <p:bold r:id="rId27"/>
      <p:italic r:id="rId28"/>
      <p:boldItalic r:id="rId29"/>
    </p:embeddedFont>
    <p:embeddedFont>
      <p:font typeface="Fira Sans Extra Condensed Medium" panose="020B06030500000200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Lato Light" panose="020F0302020204030204" pitchFamily="34" charset="0"/>
      <p:regular r:id="rId38"/>
      <p:bold r:id="rId39"/>
      <p:italic r:id="rId40"/>
      <p:boldItalic r:id="rId41"/>
    </p:embeddedFont>
    <p:embeddedFont>
      <p:font typeface="PT Sans" panose="020B0503020203020204" pitchFamily="34" charset="77"/>
      <p:regular r:id="rId42"/>
      <p:bold r:id="rId43"/>
      <p:italic r:id="rId44"/>
      <p:boldItalic r:id="rId45"/>
    </p:embeddedFont>
    <p:embeddedFont>
      <p:font typeface="Racing Sans One" panose="02000000000000000000" pitchFamily="2" charset="0"/>
      <p:regular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  <p:embeddedFont>
      <p:font typeface="Roboto Condensed Light" panose="02000000000000000000" pitchFamily="2" charset="0"/>
      <p:regular r:id="rId51"/>
      <p: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8A9695-F0A6-4A4E-807A-DA8DE77393AA}">
  <a:tblStyle styleId="{738A9695-F0A6-4A4E-807A-DA8DE77393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82A4A5-E026-496A-BFFC-13056752618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18"/>
  </p:normalViewPr>
  <p:slideViewPr>
    <p:cSldViewPr snapToGrid="0">
      <p:cViewPr varScale="1">
        <p:scale>
          <a:sx n="147" d="100"/>
          <a:sy n="147" d="100"/>
        </p:scale>
        <p:origin x="5240" y="2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8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4.fntdata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26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7.xml"/><Relationship Id="rId41" Type="http://schemas.openxmlformats.org/officeDocument/2006/relationships/font" Target="fonts/font16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g2d230823a7d_0_5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5" name="Google Shape;3185;g2d230823a7d_0_5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Rachel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g2d230823a7d_0_10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2" name="Google Shape;3302;g2d230823a7d_0_10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Sarthak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g2db5bd56b6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4" name="Google Shape;3314;g2db5bd56b6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Sarthak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1" name="Google Shape;3321;g2d230823a7d_0_10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2" name="Google Shape;3322;g2d230823a7d_0_10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455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Rachel</a:t>
            </a:r>
            <a:endParaRPr sz="1350">
              <a:solidFill>
                <a:srgbClr val="4455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3" name="Google Shape;3343;g2d230823a7d_0_10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4" name="Google Shape;3344;g2d230823a7d_0_10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Rachel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g2d9dddff2a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3" name="Google Shape;3413;g2d9dddff2a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Rachel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9" name="Google Shape;3459;g2db7aa84bc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0" name="Google Shape;3460;g2db7aa84bc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6" name="Google Shape;3466;g28f672e5c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7" name="Google Shape;3467;g28f672e5c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g28f672e5cd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3" name="Google Shape;3473;g28f672e5cd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8" name="Google Shape;3478;g2d230823a7d_0_10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9" name="Google Shape;3479;g2d230823a7d_0_10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Hailey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9" name="Google Shape;3489;g2d230823a7d_0_10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0" name="Google Shape;3490;g2d230823a7d_0_10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Hailey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" name="Google Shape;3194;g2d230823a7d_0_8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5" name="Google Shape;3195;g2d230823a7d_0_89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Rachel introduce team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g2d230823a7d_0_10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1" name="Google Shape;3501;g2d230823a7d_0_109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25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Hailey</a:t>
            </a:r>
            <a:endParaRPr sz="1525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g2d230823a7d_0_10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0" name="Google Shape;3510;g2d230823a7d_0_10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g2d230823a7d_0_10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4" name="Google Shape;3214;g2d230823a7d_0_10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Rachel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g2d27d935c4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6" name="Google Shape;3226;g2d27d935c4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Anandhi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Vision: Become the leading AI-powered volleyball training platform.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Provide a comprehensive, advanced training solution.</a:t>
            </a:r>
            <a:br>
              <a:rPr lang="en"/>
            </a:br>
            <a:br>
              <a:rPr lang="en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Google Shape;3236;g2d230823a7d_0_10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7" name="Google Shape;3237;g2d230823a7d_0_10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Anandhi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g2d230823a7d_0_10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9" name="Google Shape;3249;g2d230823a7d_0_10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Anandhi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g2d230823a7d_0_10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2" name="Google Shape;3262;g2d230823a7d_0_10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Anandhi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g2d230823a7d_0_10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3" name="Google Shape;3273;g2d230823a7d_0_10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Sarthak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6" name="Google Shape;3286;g2d230823a7d_0_10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7" name="Google Shape;3287;g2d230823a7d_0_10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Sarthak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-Block_Text">
  <p:cSld name="Content-Block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73202" y="555498"/>
            <a:ext cx="82092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1C1C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72679" y="1213866"/>
            <a:ext cx="8209500" cy="29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5424678" y="4819260"/>
            <a:ext cx="2811900" cy="1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8575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A5A5A5"/>
              </a:buClr>
              <a:buSzPts val="900"/>
              <a:buChar char="●"/>
              <a:defRPr sz="900" b="0">
                <a:solidFill>
                  <a:srgbClr val="A5A5A5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263890" y="4822282"/>
            <a:ext cx="7230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40000" lnSpcReduction="10000"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15"/>
          <p:cNvGrpSpPr/>
          <p:nvPr/>
        </p:nvGrpSpPr>
        <p:grpSpPr>
          <a:xfrm>
            <a:off x="-459225" y="-204719"/>
            <a:ext cx="9697454" cy="6104319"/>
            <a:chOff x="-459225" y="-204719"/>
            <a:chExt cx="9697454" cy="6104319"/>
          </a:xfrm>
        </p:grpSpPr>
        <p:sp>
          <p:nvSpPr>
            <p:cNvPr id="60" name="Google Shape;60;p15"/>
            <p:cNvSpPr/>
            <p:nvPr/>
          </p:nvSpPr>
          <p:spPr>
            <a:xfrm>
              <a:off x="1824619" y="3359381"/>
              <a:ext cx="4912279" cy="55034"/>
            </a:xfrm>
            <a:custGeom>
              <a:avLst/>
              <a:gdLst/>
              <a:ahLst/>
              <a:cxnLst/>
              <a:rect l="l" t="t" r="r" b="b"/>
              <a:pathLst>
                <a:path w="42844" h="480" extrusionOk="0">
                  <a:moveTo>
                    <a:pt x="42844" y="1"/>
                  </a:moveTo>
                  <a:lnTo>
                    <a:pt x="1" y="1"/>
                  </a:lnTo>
                  <a:lnTo>
                    <a:pt x="1" y="480"/>
                  </a:lnTo>
                  <a:lnTo>
                    <a:pt x="42844" y="480"/>
                  </a:lnTo>
                  <a:lnTo>
                    <a:pt x="42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" name="Google Shape;61;p15"/>
            <p:cNvGrpSpPr/>
            <p:nvPr/>
          </p:nvGrpSpPr>
          <p:grpSpPr>
            <a:xfrm>
              <a:off x="-94229" y="-204719"/>
              <a:ext cx="9332458" cy="923890"/>
              <a:chOff x="-94229" y="-90894"/>
              <a:chExt cx="9332458" cy="923890"/>
            </a:xfrm>
          </p:grpSpPr>
          <p:sp>
            <p:nvSpPr>
              <p:cNvPr id="62" name="Google Shape;62;p15"/>
              <p:cNvSpPr/>
              <p:nvPr/>
            </p:nvSpPr>
            <p:spPr>
              <a:xfrm>
                <a:off x="-94229" y="230943"/>
                <a:ext cx="3794737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412" extrusionOk="0">
                    <a:moveTo>
                      <a:pt x="33097" y="1"/>
                    </a:moveTo>
                    <a:lnTo>
                      <a:pt x="0" y="1"/>
                    </a:lnTo>
                    <a:lnTo>
                      <a:pt x="0" y="412"/>
                    </a:lnTo>
                    <a:lnTo>
                      <a:pt x="33097" y="412"/>
                    </a:lnTo>
                    <a:lnTo>
                      <a:pt x="330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83715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531214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978712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1426211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1873709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321208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768706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216319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0" y="1"/>
                    </a:moveTo>
                    <a:lnTo>
                      <a:pt x="388" y="1"/>
                    </a:lnTo>
                    <a:lnTo>
                      <a:pt x="388" y="2146"/>
                    </a:lnTo>
                    <a:lnTo>
                      <a:pt x="0" y="21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06146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753645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1201143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1648641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096140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9" y="0"/>
                    </a:moveTo>
                    <a:lnTo>
                      <a:pt x="1" y="0"/>
                    </a:lnTo>
                    <a:lnTo>
                      <a:pt x="1" y="2853"/>
                    </a:lnTo>
                    <a:lnTo>
                      <a:pt x="389" y="2853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541116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991252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8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388" y="2853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3438750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8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388" y="2853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-94229" y="-38611"/>
                <a:ext cx="3794737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412" extrusionOk="0">
                    <a:moveTo>
                      <a:pt x="33097" y="1"/>
                    </a:moveTo>
                    <a:lnTo>
                      <a:pt x="0" y="1"/>
                    </a:lnTo>
                    <a:lnTo>
                      <a:pt x="0" y="412"/>
                    </a:lnTo>
                    <a:lnTo>
                      <a:pt x="33097" y="412"/>
                    </a:lnTo>
                    <a:lnTo>
                      <a:pt x="330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-94229" y="-4559"/>
                <a:ext cx="3794737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2306" extrusionOk="0">
                    <a:moveTo>
                      <a:pt x="1621" y="0"/>
                    </a:moveTo>
                    <a:lnTo>
                      <a:pt x="0" y="1644"/>
                    </a:lnTo>
                    <a:lnTo>
                      <a:pt x="0" y="2123"/>
                    </a:lnTo>
                    <a:lnTo>
                      <a:pt x="1758" y="343"/>
                    </a:lnTo>
                    <a:lnTo>
                      <a:pt x="3584" y="2169"/>
                    </a:lnTo>
                    <a:lnTo>
                      <a:pt x="3858" y="2169"/>
                    </a:lnTo>
                    <a:lnTo>
                      <a:pt x="5661" y="343"/>
                    </a:lnTo>
                    <a:lnTo>
                      <a:pt x="7487" y="2169"/>
                    </a:lnTo>
                    <a:lnTo>
                      <a:pt x="7761" y="2169"/>
                    </a:lnTo>
                    <a:lnTo>
                      <a:pt x="9587" y="343"/>
                    </a:lnTo>
                    <a:lnTo>
                      <a:pt x="11367" y="2169"/>
                    </a:lnTo>
                    <a:lnTo>
                      <a:pt x="11664" y="2169"/>
                    </a:lnTo>
                    <a:lnTo>
                      <a:pt x="13467" y="343"/>
                    </a:lnTo>
                    <a:lnTo>
                      <a:pt x="15293" y="2169"/>
                    </a:lnTo>
                    <a:lnTo>
                      <a:pt x="15567" y="2169"/>
                    </a:lnTo>
                    <a:lnTo>
                      <a:pt x="17393" y="343"/>
                    </a:lnTo>
                    <a:lnTo>
                      <a:pt x="19082" y="2055"/>
                    </a:lnTo>
                    <a:lnTo>
                      <a:pt x="19310" y="2306"/>
                    </a:lnTo>
                    <a:lnTo>
                      <a:pt x="19333" y="2283"/>
                    </a:lnTo>
                    <a:lnTo>
                      <a:pt x="19333" y="2306"/>
                    </a:lnTo>
                    <a:lnTo>
                      <a:pt x="19561" y="2055"/>
                    </a:lnTo>
                    <a:lnTo>
                      <a:pt x="21273" y="343"/>
                    </a:lnTo>
                    <a:lnTo>
                      <a:pt x="23076" y="2169"/>
                    </a:lnTo>
                    <a:lnTo>
                      <a:pt x="23350" y="2169"/>
                    </a:lnTo>
                    <a:lnTo>
                      <a:pt x="25176" y="343"/>
                    </a:lnTo>
                    <a:lnTo>
                      <a:pt x="27002" y="2169"/>
                    </a:lnTo>
                    <a:lnTo>
                      <a:pt x="27276" y="2169"/>
                    </a:lnTo>
                    <a:lnTo>
                      <a:pt x="29080" y="343"/>
                    </a:lnTo>
                    <a:lnTo>
                      <a:pt x="30883" y="2169"/>
                    </a:lnTo>
                    <a:lnTo>
                      <a:pt x="31157" y="2169"/>
                    </a:lnTo>
                    <a:lnTo>
                      <a:pt x="33097" y="252"/>
                    </a:lnTo>
                    <a:lnTo>
                      <a:pt x="33097" y="0"/>
                    </a:lnTo>
                    <a:lnTo>
                      <a:pt x="32846" y="0"/>
                    </a:lnTo>
                    <a:lnTo>
                      <a:pt x="31020" y="1826"/>
                    </a:lnTo>
                    <a:lnTo>
                      <a:pt x="29216" y="0"/>
                    </a:lnTo>
                    <a:lnTo>
                      <a:pt x="28943" y="0"/>
                    </a:lnTo>
                    <a:lnTo>
                      <a:pt x="27139" y="1826"/>
                    </a:lnTo>
                    <a:lnTo>
                      <a:pt x="25313" y="0"/>
                    </a:lnTo>
                    <a:lnTo>
                      <a:pt x="25039" y="0"/>
                    </a:lnTo>
                    <a:lnTo>
                      <a:pt x="23213" y="1826"/>
                    </a:lnTo>
                    <a:lnTo>
                      <a:pt x="21410" y="0"/>
                    </a:lnTo>
                    <a:lnTo>
                      <a:pt x="21136" y="0"/>
                    </a:lnTo>
                    <a:lnTo>
                      <a:pt x="19333" y="1826"/>
                    </a:lnTo>
                    <a:lnTo>
                      <a:pt x="17530" y="0"/>
                    </a:lnTo>
                    <a:lnTo>
                      <a:pt x="17233" y="0"/>
                    </a:lnTo>
                    <a:lnTo>
                      <a:pt x="15430" y="1826"/>
                    </a:lnTo>
                    <a:lnTo>
                      <a:pt x="13604" y="0"/>
                    </a:lnTo>
                    <a:lnTo>
                      <a:pt x="13330" y="0"/>
                    </a:lnTo>
                    <a:lnTo>
                      <a:pt x="11527" y="1826"/>
                    </a:lnTo>
                    <a:lnTo>
                      <a:pt x="9724" y="0"/>
                    </a:lnTo>
                    <a:lnTo>
                      <a:pt x="9450" y="0"/>
                    </a:lnTo>
                    <a:lnTo>
                      <a:pt x="7624" y="1826"/>
                    </a:lnTo>
                    <a:lnTo>
                      <a:pt x="5798" y="0"/>
                    </a:lnTo>
                    <a:lnTo>
                      <a:pt x="5524" y="0"/>
                    </a:lnTo>
                    <a:lnTo>
                      <a:pt x="3721" y="1826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462254" y="230943"/>
                <a:ext cx="381835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303" h="412" extrusionOk="0">
                    <a:moveTo>
                      <a:pt x="1" y="1"/>
                    </a:moveTo>
                    <a:lnTo>
                      <a:pt x="33303" y="1"/>
                    </a:lnTo>
                    <a:lnTo>
                      <a:pt x="33303" y="412"/>
                    </a:lnTo>
                    <a:lnTo>
                      <a:pt x="1" y="4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3663818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4111316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4558815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5006313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5453812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5901310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6348809" y="-9833"/>
                <a:ext cx="44715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6796422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0" y="1"/>
                    </a:moveTo>
                    <a:lnTo>
                      <a:pt x="388" y="1"/>
                    </a:lnTo>
                    <a:lnTo>
                      <a:pt x="388" y="2146"/>
                    </a:lnTo>
                    <a:lnTo>
                      <a:pt x="0" y="21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886248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4333747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4781245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5226107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2" y="0"/>
                    </a:lnTo>
                    <a:lnTo>
                      <a:pt x="412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5676242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9" y="0"/>
                    </a:moveTo>
                    <a:lnTo>
                      <a:pt x="1" y="0"/>
                    </a:lnTo>
                    <a:lnTo>
                      <a:pt x="1" y="2853"/>
                    </a:lnTo>
                    <a:lnTo>
                      <a:pt x="389" y="2853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6121218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6568717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7016215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462254" y="-38611"/>
                <a:ext cx="381835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303" h="412" extrusionOk="0">
                    <a:moveTo>
                      <a:pt x="1" y="1"/>
                    </a:moveTo>
                    <a:lnTo>
                      <a:pt x="33303" y="1"/>
                    </a:lnTo>
                    <a:lnTo>
                      <a:pt x="33303" y="412"/>
                    </a:lnTo>
                    <a:lnTo>
                      <a:pt x="1" y="4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436113" y="-4559"/>
                <a:ext cx="3844497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3531" h="2306" extrusionOk="0">
                    <a:moveTo>
                      <a:pt x="2055" y="0"/>
                    </a:moveTo>
                    <a:lnTo>
                      <a:pt x="0" y="2055"/>
                    </a:lnTo>
                    <a:lnTo>
                      <a:pt x="229" y="2306"/>
                    </a:lnTo>
                    <a:lnTo>
                      <a:pt x="2192" y="343"/>
                    </a:lnTo>
                    <a:lnTo>
                      <a:pt x="4018" y="2169"/>
                    </a:lnTo>
                    <a:lnTo>
                      <a:pt x="4292" y="2169"/>
                    </a:lnTo>
                    <a:lnTo>
                      <a:pt x="6095" y="343"/>
                    </a:lnTo>
                    <a:lnTo>
                      <a:pt x="7921" y="2169"/>
                    </a:lnTo>
                    <a:lnTo>
                      <a:pt x="8195" y="2169"/>
                    </a:lnTo>
                    <a:lnTo>
                      <a:pt x="10021" y="343"/>
                    </a:lnTo>
                    <a:lnTo>
                      <a:pt x="11801" y="2169"/>
                    </a:lnTo>
                    <a:lnTo>
                      <a:pt x="12075" y="2169"/>
                    </a:lnTo>
                    <a:lnTo>
                      <a:pt x="13901" y="343"/>
                    </a:lnTo>
                    <a:lnTo>
                      <a:pt x="15727" y="2169"/>
                    </a:lnTo>
                    <a:lnTo>
                      <a:pt x="16001" y="2169"/>
                    </a:lnTo>
                    <a:lnTo>
                      <a:pt x="17804" y="343"/>
                    </a:lnTo>
                    <a:lnTo>
                      <a:pt x="19516" y="2055"/>
                    </a:lnTo>
                    <a:lnTo>
                      <a:pt x="19744" y="2306"/>
                    </a:lnTo>
                    <a:lnTo>
                      <a:pt x="19744" y="2283"/>
                    </a:lnTo>
                    <a:lnTo>
                      <a:pt x="19767" y="2306"/>
                    </a:lnTo>
                    <a:lnTo>
                      <a:pt x="19995" y="2055"/>
                    </a:lnTo>
                    <a:lnTo>
                      <a:pt x="21684" y="343"/>
                    </a:lnTo>
                    <a:lnTo>
                      <a:pt x="23510" y="2169"/>
                    </a:lnTo>
                    <a:lnTo>
                      <a:pt x="23784" y="2169"/>
                    </a:lnTo>
                    <a:lnTo>
                      <a:pt x="25610" y="343"/>
                    </a:lnTo>
                    <a:lnTo>
                      <a:pt x="27414" y="2169"/>
                    </a:lnTo>
                    <a:lnTo>
                      <a:pt x="27710" y="2169"/>
                    </a:lnTo>
                    <a:lnTo>
                      <a:pt x="29514" y="343"/>
                    </a:lnTo>
                    <a:lnTo>
                      <a:pt x="31317" y="2169"/>
                    </a:lnTo>
                    <a:lnTo>
                      <a:pt x="31591" y="2169"/>
                    </a:lnTo>
                    <a:lnTo>
                      <a:pt x="33531" y="252"/>
                    </a:lnTo>
                    <a:lnTo>
                      <a:pt x="33531" y="0"/>
                    </a:lnTo>
                    <a:lnTo>
                      <a:pt x="33280" y="0"/>
                    </a:lnTo>
                    <a:lnTo>
                      <a:pt x="31454" y="1826"/>
                    </a:lnTo>
                    <a:lnTo>
                      <a:pt x="29650" y="0"/>
                    </a:lnTo>
                    <a:lnTo>
                      <a:pt x="29377" y="0"/>
                    </a:lnTo>
                    <a:lnTo>
                      <a:pt x="27551" y="1826"/>
                    </a:lnTo>
                    <a:lnTo>
                      <a:pt x="25747" y="0"/>
                    </a:lnTo>
                    <a:lnTo>
                      <a:pt x="25473" y="0"/>
                    </a:lnTo>
                    <a:lnTo>
                      <a:pt x="23647" y="1826"/>
                    </a:lnTo>
                    <a:lnTo>
                      <a:pt x="21844" y="0"/>
                    </a:lnTo>
                    <a:lnTo>
                      <a:pt x="21548" y="0"/>
                    </a:lnTo>
                    <a:lnTo>
                      <a:pt x="19744" y="1826"/>
                    </a:lnTo>
                    <a:lnTo>
                      <a:pt x="17941" y="0"/>
                    </a:lnTo>
                    <a:lnTo>
                      <a:pt x="17667" y="0"/>
                    </a:lnTo>
                    <a:lnTo>
                      <a:pt x="15864" y="1826"/>
                    </a:lnTo>
                    <a:lnTo>
                      <a:pt x="14038" y="0"/>
                    </a:lnTo>
                    <a:lnTo>
                      <a:pt x="13764" y="0"/>
                    </a:lnTo>
                    <a:lnTo>
                      <a:pt x="11938" y="1826"/>
                    </a:lnTo>
                    <a:lnTo>
                      <a:pt x="10158" y="0"/>
                    </a:lnTo>
                    <a:lnTo>
                      <a:pt x="9884" y="0"/>
                    </a:lnTo>
                    <a:lnTo>
                      <a:pt x="8058" y="1826"/>
                    </a:lnTo>
                    <a:lnTo>
                      <a:pt x="6232" y="0"/>
                    </a:lnTo>
                    <a:lnTo>
                      <a:pt x="5958" y="0"/>
                    </a:lnTo>
                    <a:lnTo>
                      <a:pt x="4155" y="182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7044994" y="-38611"/>
                <a:ext cx="219323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19129" h="412" extrusionOk="0">
                    <a:moveTo>
                      <a:pt x="1" y="1"/>
                    </a:moveTo>
                    <a:lnTo>
                      <a:pt x="1" y="412"/>
                    </a:lnTo>
                    <a:lnTo>
                      <a:pt x="19105" y="412"/>
                    </a:lnTo>
                    <a:cubicBezTo>
                      <a:pt x="19128" y="275"/>
                      <a:pt x="19128" y="138"/>
                      <a:pt x="19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7044994" y="230943"/>
                <a:ext cx="2185324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19060" h="412" extrusionOk="0">
                    <a:moveTo>
                      <a:pt x="1" y="1"/>
                    </a:moveTo>
                    <a:lnTo>
                      <a:pt x="1" y="412"/>
                    </a:lnTo>
                    <a:lnTo>
                      <a:pt x="19060" y="412"/>
                    </a:lnTo>
                    <a:cubicBezTo>
                      <a:pt x="19060" y="275"/>
                      <a:pt x="19060" y="138"/>
                      <a:pt x="190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7243920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7694056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8141554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8586416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9036551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7466351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7913849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8361348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2" y="0"/>
                    </a:lnTo>
                    <a:lnTo>
                      <a:pt x="412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8808846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7016215" y="-4559"/>
                <a:ext cx="2216740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19334" h="2306" extrusionOk="0">
                    <a:moveTo>
                      <a:pt x="2055" y="0"/>
                    </a:moveTo>
                    <a:lnTo>
                      <a:pt x="0" y="2055"/>
                    </a:lnTo>
                    <a:lnTo>
                      <a:pt x="252" y="2306"/>
                    </a:lnTo>
                    <a:lnTo>
                      <a:pt x="2192" y="343"/>
                    </a:lnTo>
                    <a:lnTo>
                      <a:pt x="4018" y="2169"/>
                    </a:lnTo>
                    <a:lnTo>
                      <a:pt x="4292" y="2169"/>
                    </a:lnTo>
                    <a:lnTo>
                      <a:pt x="6118" y="343"/>
                    </a:lnTo>
                    <a:lnTo>
                      <a:pt x="7921" y="2169"/>
                    </a:lnTo>
                    <a:lnTo>
                      <a:pt x="8195" y="2169"/>
                    </a:lnTo>
                    <a:lnTo>
                      <a:pt x="10021" y="343"/>
                    </a:lnTo>
                    <a:lnTo>
                      <a:pt x="11824" y="2169"/>
                    </a:lnTo>
                    <a:lnTo>
                      <a:pt x="12098" y="2169"/>
                    </a:lnTo>
                    <a:lnTo>
                      <a:pt x="13901" y="343"/>
                    </a:lnTo>
                    <a:lnTo>
                      <a:pt x="15727" y="2169"/>
                    </a:lnTo>
                    <a:lnTo>
                      <a:pt x="16001" y="2169"/>
                    </a:lnTo>
                    <a:lnTo>
                      <a:pt x="17827" y="343"/>
                    </a:lnTo>
                    <a:lnTo>
                      <a:pt x="19311" y="1826"/>
                    </a:lnTo>
                    <a:cubicBezTo>
                      <a:pt x="19311" y="1690"/>
                      <a:pt x="19333" y="1530"/>
                      <a:pt x="19333" y="1370"/>
                    </a:cubicBezTo>
                    <a:lnTo>
                      <a:pt x="17964" y="0"/>
                    </a:lnTo>
                    <a:lnTo>
                      <a:pt x="17690" y="0"/>
                    </a:lnTo>
                    <a:lnTo>
                      <a:pt x="15864" y="1826"/>
                    </a:lnTo>
                    <a:lnTo>
                      <a:pt x="14038" y="0"/>
                    </a:lnTo>
                    <a:lnTo>
                      <a:pt x="13764" y="0"/>
                    </a:lnTo>
                    <a:lnTo>
                      <a:pt x="11961" y="1826"/>
                    </a:lnTo>
                    <a:lnTo>
                      <a:pt x="10158" y="0"/>
                    </a:lnTo>
                    <a:lnTo>
                      <a:pt x="9884" y="0"/>
                    </a:lnTo>
                    <a:lnTo>
                      <a:pt x="8058" y="1826"/>
                    </a:lnTo>
                    <a:lnTo>
                      <a:pt x="6255" y="0"/>
                    </a:lnTo>
                    <a:lnTo>
                      <a:pt x="5981" y="0"/>
                    </a:lnTo>
                    <a:lnTo>
                      <a:pt x="4155" y="182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790334" y="259721"/>
                <a:ext cx="18345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969" extrusionOk="0">
                    <a:moveTo>
                      <a:pt x="160" y="1"/>
                    </a:moveTo>
                    <a:lnTo>
                      <a:pt x="0" y="1"/>
                    </a:lnTo>
                    <a:lnTo>
                      <a:pt x="0" y="2968"/>
                    </a:lnTo>
                    <a:lnTo>
                      <a:pt x="160" y="2968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688177" y="450851"/>
                <a:ext cx="222545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575" extrusionOk="0">
                    <a:moveTo>
                      <a:pt x="960" y="0"/>
                    </a:moveTo>
                    <a:cubicBezTo>
                      <a:pt x="868" y="0"/>
                      <a:pt x="777" y="23"/>
                      <a:pt x="708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50" y="1507"/>
                      <a:pt x="1873" y="1461"/>
                    </a:cubicBezTo>
                    <a:cubicBezTo>
                      <a:pt x="1918" y="1415"/>
                      <a:pt x="1918" y="1370"/>
                      <a:pt x="1941" y="1301"/>
                    </a:cubicBezTo>
                    <a:lnTo>
                      <a:pt x="1941" y="365"/>
                    </a:lnTo>
                    <a:cubicBezTo>
                      <a:pt x="1941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9" y="46"/>
                      <a:pt x="1484" y="23"/>
                    </a:cubicBezTo>
                    <a:lnTo>
                      <a:pt x="1142" y="23"/>
                    </a:lnTo>
                    <a:cubicBezTo>
                      <a:pt x="1119" y="23"/>
                      <a:pt x="1096" y="0"/>
                      <a:pt x="10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552081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7" y="1"/>
                    </a:moveTo>
                    <a:cubicBezTo>
                      <a:pt x="960" y="1"/>
                      <a:pt x="1" y="92"/>
                      <a:pt x="1" y="229"/>
                    </a:cubicBezTo>
                    <a:cubicBezTo>
                      <a:pt x="1" y="343"/>
                      <a:pt x="960" y="435"/>
                      <a:pt x="2147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711795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320" y="1"/>
                      <a:pt x="0" y="320"/>
                      <a:pt x="0" y="685"/>
                    </a:cubicBezTo>
                    <a:cubicBezTo>
                      <a:pt x="0" y="1051"/>
                      <a:pt x="320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552081" y="600017"/>
                <a:ext cx="492214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66" y="1689"/>
                      <a:pt x="777" y="1644"/>
                    </a:cubicBezTo>
                    <a:lnTo>
                      <a:pt x="914" y="1644"/>
                    </a:lnTo>
                    <a:cubicBezTo>
                      <a:pt x="1097" y="1621"/>
                      <a:pt x="1302" y="1621"/>
                      <a:pt x="1530" y="1598"/>
                    </a:cubicBezTo>
                    <a:lnTo>
                      <a:pt x="2147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8" y="1644"/>
                    </a:cubicBezTo>
                    <a:cubicBezTo>
                      <a:pt x="3630" y="1644"/>
                      <a:pt x="3790" y="1666"/>
                      <a:pt x="3904" y="1689"/>
                    </a:cubicBezTo>
                    <a:cubicBezTo>
                      <a:pt x="3973" y="1689"/>
                      <a:pt x="4041" y="1712"/>
                      <a:pt x="4087" y="1712"/>
                    </a:cubicBezTo>
                    <a:cubicBezTo>
                      <a:pt x="4188" y="1732"/>
                      <a:pt x="4253" y="1753"/>
                      <a:pt x="4283" y="1789"/>
                    </a:cubicBezTo>
                    <a:lnTo>
                      <a:pt x="4283" y="1789"/>
                    </a:lnTo>
                    <a:lnTo>
                      <a:pt x="3128" y="0"/>
                    </a:lnTo>
                    <a:close/>
                    <a:moveTo>
                      <a:pt x="4283" y="1789"/>
                    </a:moveTo>
                    <a:lnTo>
                      <a:pt x="4292" y="1803"/>
                    </a:lnTo>
                    <a:cubicBezTo>
                      <a:pt x="4290" y="1798"/>
                      <a:pt x="4286" y="1793"/>
                      <a:pt x="4283" y="17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819113" y="453373"/>
                <a:ext cx="180696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969" extrusionOk="0">
                    <a:moveTo>
                      <a:pt x="0" y="1"/>
                    </a:moveTo>
                    <a:cubicBezTo>
                      <a:pt x="23" y="1"/>
                      <a:pt x="274" y="183"/>
                      <a:pt x="274" y="457"/>
                    </a:cubicBezTo>
                    <a:lnTo>
                      <a:pt x="274" y="1279"/>
                    </a:lnTo>
                    <a:lnTo>
                      <a:pt x="411" y="1553"/>
                    </a:lnTo>
                    <a:lnTo>
                      <a:pt x="1119" y="2923"/>
                    </a:lnTo>
                    <a:cubicBezTo>
                      <a:pt x="1301" y="2923"/>
                      <a:pt x="1461" y="2945"/>
                      <a:pt x="1575" y="2968"/>
                    </a:cubicBezTo>
                    <a:lnTo>
                      <a:pt x="616" y="1530"/>
                    </a:lnTo>
                    <a:lnTo>
                      <a:pt x="434" y="1279"/>
                    </a:lnTo>
                    <a:lnTo>
                      <a:pt x="434" y="457"/>
                    </a:lnTo>
                    <a:cubicBezTo>
                      <a:pt x="434" y="412"/>
                      <a:pt x="457" y="138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552081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lnTo>
                      <a:pt x="1713" y="1"/>
                    </a:ln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67" y="1279"/>
                    </a:lnTo>
                    <a:lnTo>
                      <a:pt x="1667" y="275"/>
                    </a:lnTo>
                    <a:cubicBezTo>
                      <a:pt x="1667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860316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758273" y="450851"/>
                <a:ext cx="219908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685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2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8" y="46"/>
                      <a:pt x="1461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22177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81891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622177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30" y="1598"/>
                    </a:cubicBezTo>
                    <a:lnTo>
                      <a:pt x="2146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2" y="1689"/>
                      <a:pt x="4018" y="1712"/>
                      <a:pt x="4086" y="1712"/>
                    </a:cubicBezTo>
                    <a:cubicBezTo>
                      <a:pt x="4187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886572" y="453373"/>
                <a:ext cx="18321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969" extrusionOk="0">
                    <a:moveTo>
                      <a:pt x="0" y="1"/>
                    </a:moveTo>
                    <a:cubicBezTo>
                      <a:pt x="46" y="1"/>
                      <a:pt x="297" y="183"/>
                      <a:pt x="297" y="457"/>
                    </a:cubicBezTo>
                    <a:lnTo>
                      <a:pt x="297" y="1279"/>
                    </a:lnTo>
                    <a:lnTo>
                      <a:pt x="434" y="1553"/>
                    </a:lnTo>
                    <a:lnTo>
                      <a:pt x="1141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79" y="138"/>
                      <a:pt x="2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622177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787697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887" y="252"/>
                    </a:lnTo>
                    <a:cubicBezTo>
                      <a:pt x="15887" y="275"/>
                      <a:pt x="15270" y="2786"/>
                      <a:pt x="13764" y="2854"/>
                    </a:cubicBezTo>
                    <a:cubicBezTo>
                      <a:pt x="13742" y="2855"/>
                      <a:pt x="13720" y="2855"/>
                      <a:pt x="13699" y="2855"/>
                    </a:cubicBezTo>
                    <a:cubicBezTo>
                      <a:pt x="12388" y="2855"/>
                      <a:pt x="11521" y="1509"/>
                      <a:pt x="11139" y="206"/>
                    </a:cubicBezTo>
                    <a:lnTo>
                      <a:pt x="11048" y="229"/>
                    </a:lnTo>
                    <a:lnTo>
                      <a:pt x="10934" y="115"/>
                    </a:lnTo>
                    <a:lnTo>
                      <a:pt x="10888" y="184"/>
                    </a:lnTo>
                    <a:cubicBezTo>
                      <a:pt x="10157" y="1005"/>
                      <a:pt x="9336" y="1416"/>
                      <a:pt x="8446" y="1439"/>
                    </a:cubicBezTo>
                    <a:cubicBezTo>
                      <a:pt x="8432" y="1439"/>
                      <a:pt x="8418" y="1439"/>
                      <a:pt x="8404" y="1439"/>
                    </a:cubicBezTo>
                    <a:cubicBezTo>
                      <a:pt x="6917" y="1439"/>
                      <a:pt x="5752" y="229"/>
                      <a:pt x="5729" y="206"/>
                    </a:cubicBezTo>
                    <a:lnTo>
                      <a:pt x="5592" y="275"/>
                    </a:lnTo>
                    <a:cubicBezTo>
                      <a:pt x="5570" y="1370"/>
                      <a:pt x="5273" y="4246"/>
                      <a:pt x="4269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36" y="3356"/>
                      <a:pt x="3104" y="298"/>
                      <a:pt x="3104" y="275"/>
                    </a:cubicBezTo>
                    <a:lnTo>
                      <a:pt x="2967" y="229"/>
                    </a:lnTo>
                    <a:cubicBezTo>
                      <a:pt x="2967" y="252"/>
                      <a:pt x="2397" y="1302"/>
                      <a:pt x="1598" y="1325"/>
                    </a:cubicBezTo>
                    <a:cubicBezTo>
                      <a:pt x="1585" y="1325"/>
                      <a:pt x="1571" y="1326"/>
                      <a:pt x="1558" y="1326"/>
                    </a:cubicBezTo>
                    <a:cubicBezTo>
                      <a:pt x="1092" y="1326"/>
                      <a:pt x="626" y="938"/>
                      <a:pt x="160" y="184"/>
                    </a:cubicBezTo>
                    <a:lnTo>
                      <a:pt x="137" y="138"/>
                    </a:lnTo>
                    <a:lnTo>
                      <a:pt x="0" y="206"/>
                    </a:lnTo>
                    <a:lnTo>
                      <a:pt x="46" y="275"/>
                    </a:lnTo>
                    <a:cubicBezTo>
                      <a:pt x="513" y="1075"/>
                      <a:pt x="1023" y="1485"/>
                      <a:pt x="1555" y="1485"/>
                    </a:cubicBezTo>
                    <a:cubicBezTo>
                      <a:pt x="1569" y="1485"/>
                      <a:pt x="1584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4" y="4246"/>
                    </a:cubicBezTo>
                    <a:cubicBezTo>
                      <a:pt x="3881" y="4406"/>
                      <a:pt x="4063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7" y="1233"/>
                      <a:pt x="5752" y="435"/>
                    </a:cubicBezTo>
                    <a:cubicBezTo>
                      <a:pt x="6095" y="754"/>
                      <a:pt x="7145" y="1599"/>
                      <a:pt x="8446" y="1599"/>
                    </a:cubicBezTo>
                    <a:cubicBezTo>
                      <a:pt x="9359" y="1576"/>
                      <a:pt x="10203" y="1142"/>
                      <a:pt x="10979" y="320"/>
                    </a:cubicBezTo>
                    <a:cubicBezTo>
                      <a:pt x="11367" y="1667"/>
                      <a:pt x="12280" y="3059"/>
                      <a:pt x="13673" y="3059"/>
                    </a:cubicBezTo>
                    <a:lnTo>
                      <a:pt x="13764" y="3059"/>
                    </a:lnTo>
                    <a:cubicBezTo>
                      <a:pt x="15179" y="2991"/>
                      <a:pt x="15841" y="1142"/>
                      <a:pt x="16046" y="503"/>
                    </a:cubicBezTo>
                    <a:cubicBezTo>
                      <a:pt x="16229" y="754"/>
                      <a:pt x="16640" y="1165"/>
                      <a:pt x="17119" y="1165"/>
                    </a:cubicBezTo>
                    <a:cubicBezTo>
                      <a:pt x="17138" y="1166"/>
                      <a:pt x="17157" y="1167"/>
                      <a:pt x="1717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2" y="982"/>
                      <a:pt x="17142" y="982"/>
                    </a:cubicBezTo>
                    <a:cubicBezTo>
                      <a:pt x="16549" y="960"/>
                      <a:pt x="16092" y="229"/>
                      <a:pt x="16092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4370437" y="259721"/>
                <a:ext cx="18345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969" extrusionOk="0">
                    <a:moveTo>
                      <a:pt x="160" y="1"/>
                    </a:moveTo>
                    <a:lnTo>
                      <a:pt x="0" y="1"/>
                    </a:lnTo>
                    <a:lnTo>
                      <a:pt x="0" y="2968"/>
                    </a:lnTo>
                    <a:lnTo>
                      <a:pt x="160" y="2968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4268279" y="450851"/>
                <a:ext cx="220023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575" extrusionOk="0">
                    <a:moveTo>
                      <a:pt x="960" y="0"/>
                    </a:moveTo>
                    <a:cubicBezTo>
                      <a:pt x="868" y="0"/>
                      <a:pt x="777" y="23"/>
                      <a:pt x="686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15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3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9" y="46"/>
                      <a:pt x="1462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4132183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7" y="1"/>
                    </a:moveTo>
                    <a:cubicBezTo>
                      <a:pt x="960" y="1"/>
                      <a:pt x="1" y="92"/>
                      <a:pt x="1" y="229"/>
                    </a:cubicBezTo>
                    <a:cubicBezTo>
                      <a:pt x="1" y="343"/>
                      <a:pt x="960" y="435"/>
                      <a:pt x="2147" y="435"/>
                    </a:cubicBezTo>
                    <a:cubicBezTo>
                      <a:pt x="3333" y="435"/>
                      <a:pt x="4315" y="343"/>
                      <a:pt x="4315" y="229"/>
                    </a:cubicBezTo>
                    <a:cubicBezTo>
                      <a:pt x="4315" y="92"/>
                      <a:pt x="3333" y="1"/>
                      <a:pt x="21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4291898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4132183" y="600017"/>
                <a:ext cx="492214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7" y="1621"/>
                      <a:pt x="1302" y="1621"/>
                      <a:pt x="1530" y="1598"/>
                    </a:cubicBezTo>
                    <a:lnTo>
                      <a:pt x="2147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8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3" y="1689"/>
                      <a:pt x="4018" y="1712"/>
                      <a:pt x="4087" y="1712"/>
                    </a:cubicBezTo>
                    <a:cubicBezTo>
                      <a:pt x="4187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4396578" y="453373"/>
                <a:ext cx="183333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969" extrusionOk="0">
                    <a:moveTo>
                      <a:pt x="0" y="1"/>
                    </a:moveTo>
                    <a:cubicBezTo>
                      <a:pt x="46" y="1"/>
                      <a:pt x="297" y="183"/>
                      <a:pt x="297" y="457"/>
                    </a:cubicBezTo>
                    <a:lnTo>
                      <a:pt x="297" y="1279"/>
                    </a:lnTo>
                    <a:lnTo>
                      <a:pt x="434" y="1553"/>
                    </a:lnTo>
                    <a:lnTo>
                      <a:pt x="1142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80" y="138"/>
                      <a:pt x="2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4132183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6440418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6338375" y="450851"/>
                <a:ext cx="220023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685" y="23"/>
                    </a:cubicBezTo>
                    <a:lnTo>
                      <a:pt x="457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15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15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2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76" y="46"/>
                      <a:pt x="1462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6202279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33" y="435"/>
                      <a:pt x="4315" y="343"/>
                      <a:pt x="4315" y="229"/>
                    </a:cubicBezTo>
                    <a:cubicBezTo>
                      <a:pt x="4315" y="92"/>
                      <a:pt x="3333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6361994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62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62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6202279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07" y="1598"/>
                    </a:cubicBezTo>
                    <a:lnTo>
                      <a:pt x="2146" y="1598"/>
                    </a:lnTo>
                    <a:cubicBezTo>
                      <a:pt x="2489" y="1598"/>
                      <a:pt x="2785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2" y="1689"/>
                      <a:pt x="4018" y="1712"/>
                      <a:pt x="4064" y="1712"/>
                    </a:cubicBezTo>
                    <a:cubicBezTo>
                      <a:pt x="4184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6466674" y="453373"/>
                <a:ext cx="18321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969" extrusionOk="0">
                    <a:moveTo>
                      <a:pt x="0" y="1"/>
                    </a:moveTo>
                    <a:cubicBezTo>
                      <a:pt x="46" y="1"/>
                      <a:pt x="274" y="183"/>
                      <a:pt x="274" y="457"/>
                    </a:cubicBezTo>
                    <a:lnTo>
                      <a:pt x="274" y="1279"/>
                    </a:lnTo>
                    <a:lnTo>
                      <a:pt x="434" y="1553"/>
                    </a:lnTo>
                    <a:lnTo>
                      <a:pt x="1141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79" y="138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6202279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02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44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4367799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887" y="252"/>
                    </a:lnTo>
                    <a:cubicBezTo>
                      <a:pt x="15887" y="275"/>
                      <a:pt x="15270" y="2786"/>
                      <a:pt x="13764" y="2854"/>
                    </a:cubicBezTo>
                    <a:cubicBezTo>
                      <a:pt x="13742" y="2855"/>
                      <a:pt x="13720" y="2855"/>
                      <a:pt x="13699" y="2855"/>
                    </a:cubicBezTo>
                    <a:cubicBezTo>
                      <a:pt x="12388" y="2855"/>
                      <a:pt x="11521" y="1509"/>
                      <a:pt x="11139" y="206"/>
                    </a:cubicBezTo>
                    <a:lnTo>
                      <a:pt x="11048" y="229"/>
                    </a:lnTo>
                    <a:lnTo>
                      <a:pt x="10934" y="115"/>
                    </a:lnTo>
                    <a:lnTo>
                      <a:pt x="10888" y="184"/>
                    </a:lnTo>
                    <a:cubicBezTo>
                      <a:pt x="10135" y="1005"/>
                      <a:pt x="9336" y="1416"/>
                      <a:pt x="8446" y="1439"/>
                    </a:cubicBezTo>
                    <a:cubicBezTo>
                      <a:pt x="8432" y="1439"/>
                      <a:pt x="8418" y="1439"/>
                      <a:pt x="8404" y="1439"/>
                    </a:cubicBezTo>
                    <a:cubicBezTo>
                      <a:pt x="6917" y="1439"/>
                      <a:pt x="5729" y="229"/>
                      <a:pt x="5729" y="206"/>
                    </a:cubicBezTo>
                    <a:lnTo>
                      <a:pt x="5592" y="275"/>
                    </a:lnTo>
                    <a:cubicBezTo>
                      <a:pt x="5570" y="1370"/>
                      <a:pt x="5273" y="4246"/>
                      <a:pt x="4269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13" y="3356"/>
                      <a:pt x="3104" y="298"/>
                      <a:pt x="3104" y="275"/>
                    </a:cubicBezTo>
                    <a:lnTo>
                      <a:pt x="2968" y="229"/>
                    </a:lnTo>
                    <a:cubicBezTo>
                      <a:pt x="2945" y="252"/>
                      <a:pt x="2397" y="1302"/>
                      <a:pt x="1598" y="1325"/>
                    </a:cubicBezTo>
                    <a:cubicBezTo>
                      <a:pt x="1584" y="1325"/>
                      <a:pt x="1570" y="1326"/>
                      <a:pt x="1556" y="1326"/>
                    </a:cubicBezTo>
                    <a:cubicBezTo>
                      <a:pt x="1069" y="1326"/>
                      <a:pt x="604" y="938"/>
                      <a:pt x="160" y="184"/>
                    </a:cubicBezTo>
                    <a:lnTo>
                      <a:pt x="114" y="138"/>
                    </a:lnTo>
                    <a:lnTo>
                      <a:pt x="0" y="206"/>
                    </a:lnTo>
                    <a:lnTo>
                      <a:pt x="23" y="275"/>
                    </a:lnTo>
                    <a:cubicBezTo>
                      <a:pt x="512" y="1075"/>
                      <a:pt x="1023" y="1485"/>
                      <a:pt x="1555" y="1485"/>
                    </a:cubicBezTo>
                    <a:cubicBezTo>
                      <a:pt x="1569" y="1485"/>
                      <a:pt x="1584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4" y="4246"/>
                    </a:cubicBezTo>
                    <a:cubicBezTo>
                      <a:pt x="3881" y="4406"/>
                      <a:pt x="4040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7" y="1233"/>
                      <a:pt x="5729" y="435"/>
                    </a:cubicBezTo>
                    <a:cubicBezTo>
                      <a:pt x="6095" y="754"/>
                      <a:pt x="7145" y="1599"/>
                      <a:pt x="8446" y="1599"/>
                    </a:cubicBezTo>
                    <a:cubicBezTo>
                      <a:pt x="9359" y="1576"/>
                      <a:pt x="10203" y="1142"/>
                      <a:pt x="10956" y="320"/>
                    </a:cubicBezTo>
                    <a:cubicBezTo>
                      <a:pt x="11367" y="1667"/>
                      <a:pt x="12280" y="3059"/>
                      <a:pt x="13673" y="3059"/>
                    </a:cubicBezTo>
                    <a:lnTo>
                      <a:pt x="13764" y="3059"/>
                    </a:lnTo>
                    <a:cubicBezTo>
                      <a:pt x="15179" y="2991"/>
                      <a:pt x="15841" y="1142"/>
                      <a:pt x="16024" y="503"/>
                    </a:cubicBezTo>
                    <a:cubicBezTo>
                      <a:pt x="16229" y="754"/>
                      <a:pt x="16617" y="1165"/>
                      <a:pt x="17119" y="1165"/>
                    </a:cubicBezTo>
                    <a:cubicBezTo>
                      <a:pt x="17138" y="1166"/>
                      <a:pt x="17157" y="1167"/>
                      <a:pt x="1717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2" y="982"/>
                      <a:pt x="17142" y="982"/>
                    </a:cubicBezTo>
                    <a:cubicBezTo>
                      <a:pt x="16549" y="960"/>
                      <a:pt x="16092" y="229"/>
                      <a:pt x="16069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8494806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8392763" y="450851"/>
                <a:ext cx="222545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708" y="23"/>
                    </a:cubicBezTo>
                    <a:lnTo>
                      <a:pt x="480" y="23"/>
                    </a:lnTo>
                    <a:cubicBezTo>
                      <a:pt x="343" y="46"/>
                      <a:pt x="274" y="46"/>
                      <a:pt x="274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4" y="1575"/>
                    </a:cubicBezTo>
                    <a:lnTo>
                      <a:pt x="1644" y="1575"/>
                    </a:lnTo>
                    <a:cubicBezTo>
                      <a:pt x="1690" y="1575"/>
                      <a:pt x="1712" y="1575"/>
                      <a:pt x="1758" y="1552"/>
                    </a:cubicBezTo>
                    <a:cubicBezTo>
                      <a:pt x="1804" y="1529"/>
                      <a:pt x="1849" y="1507"/>
                      <a:pt x="1872" y="1461"/>
                    </a:cubicBezTo>
                    <a:cubicBezTo>
                      <a:pt x="1918" y="1415"/>
                      <a:pt x="1941" y="1370"/>
                      <a:pt x="1941" y="1301"/>
                    </a:cubicBezTo>
                    <a:lnTo>
                      <a:pt x="1941" y="365"/>
                    </a:lnTo>
                    <a:cubicBezTo>
                      <a:pt x="1941" y="251"/>
                      <a:pt x="1827" y="114"/>
                      <a:pt x="1712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8" y="46"/>
                      <a:pt x="1484" y="23"/>
                    </a:cubicBezTo>
                    <a:lnTo>
                      <a:pt x="1142" y="23"/>
                    </a:lnTo>
                    <a:cubicBezTo>
                      <a:pt x="1119" y="23"/>
                      <a:pt x="1096" y="0"/>
                      <a:pt x="10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8256668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8416267" y="668008"/>
                <a:ext cx="154555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48" extrusionOk="0">
                    <a:moveTo>
                      <a:pt x="686" y="1"/>
                    </a:moveTo>
                    <a:cubicBezTo>
                      <a:pt x="321" y="1"/>
                      <a:pt x="1" y="320"/>
                      <a:pt x="1" y="685"/>
                    </a:cubicBezTo>
                    <a:cubicBezTo>
                      <a:pt x="1" y="1051"/>
                      <a:pt x="321" y="1347"/>
                      <a:pt x="686" y="1347"/>
                    </a:cubicBezTo>
                    <a:cubicBezTo>
                      <a:pt x="1051" y="1347"/>
                      <a:pt x="1348" y="1051"/>
                      <a:pt x="1348" y="685"/>
                    </a:cubicBezTo>
                    <a:cubicBezTo>
                      <a:pt x="1348" y="320"/>
                      <a:pt x="1051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8256668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66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30" y="1598"/>
                    </a:cubicBezTo>
                    <a:lnTo>
                      <a:pt x="2146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90" y="1666"/>
                      <a:pt x="3904" y="1689"/>
                    </a:cubicBezTo>
                    <a:cubicBezTo>
                      <a:pt x="3972" y="1689"/>
                      <a:pt x="4041" y="1712"/>
                      <a:pt x="4086" y="1712"/>
                    </a:cubicBezTo>
                    <a:cubicBezTo>
                      <a:pt x="4188" y="1732"/>
                      <a:pt x="4253" y="1753"/>
                      <a:pt x="4282" y="1789"/>
                    </a:cubicBezTo>
                    <a:lnTo>
                      <a:pt x="4282" y="1789"/>
                    </a:lnTo>
                    <a:lnTo>
                      <a:pt x="3128" y="0"/>
                    </a:lnTo>
                    <a:close/>
                    <a:moveTo>
                      <a:pt x="4282" y="1789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8523585" y="453373"/>
                <a:ext cx="180696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969" extrusionOk="0">
                    <a:moveTo>
                      <a:pt x="1" y="1"/>
                    </a:moveTo>
                    <a:cubicBezTo>
                      <a:pt x="24" y="1"/>
                      <a:pt x="275" y="183"/>
                      <a:pt x="275" y="457"/>
                    </a:cubicBezTo>
                    <a:lnTo>
                      <a:pt x="275" y="1279"/>
                    </a:lnTo>
                    <a:lnTo>
                      <a:pt x="412" y="1553"/>
                    </a:lnTo>
                    <a:lnTo>
                      <a:pt x="1119" y="2923"/>
                    </a:lnTo>
                    <a:cubicBezTo>
                      <a:pt x="1302" y="2923"/>
                      <a:pt x="1462" y="2945"/>
                      <a:pt x="1576" y="2968"/>
                    </a:cubicBezTo>
                    <a:lnTo>
                      <a:pt x="617" y="1530"/>
                    </a:lnTo>
                    <a:lnTo>
                      <a:pt x="434" y="1279"/>
                    </a:lnTo>
                    <a:lnTo>
                      <a:pt x="434" y="457"/>
                    </a:lnTo>
                    <a:cubicBezTo>
                      <a:pt x="434" y="412"/>
                      <a:pt x="457" y="138"/>
                      <a:pt x="2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8256668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1" y="24"/>
                      <a:pt x="1461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1" y="2945"/>
                      <a:pt x="914" y="2923"/>
                    </a:cubicBezTo>
                    <a:lnTo>
                      <a:pt x="1530" y="1553"/>
                    </a:lnTo>
                    <a:lnTo>
                      <a:pt x="1667" y="1279"/>
                    </a:lnTo>
                    <a:lnTo>
                      <a:pt x="1667" y="275"/>
                    </a:lnTo>
                    <a:cubicBezTo>
                      <a:pt x="1667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6422188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909" y="252"/>
                    </a:lnTo>
                    <a:cubicBezTo>
                      <a:pt x="15887" y="275"/>
                      <a:pt x="15293" y="2786"/>
                      <a:pt x="13764" y="2854"/>
                    </a:cubicBezTo>
                    <a:cubicBezTo>
                      <a:pt x="13742" y="2855"/>
                      <a:pt x="13720" y="2855"/>
                      <a:pt x="13698" y="2855"/>
                    </a:cubicBezTo>
                    <a:cubicBezTo>
                      <a:pt x="12388" y="2855"/>
                      <a:pt x="11521" y="1509"/>
                      <a:pt x="11162" y="206"/>
                    </a:cubicBezTo>
                    <a:lnTo>
                      <a:pt x="11048" y="229"/>
                    </a:lnTo>
                    <a:lnTo>
                      <a:pt x="10933" y="115"/>
                    </a:lnTo>
                    <a:lnTo>
                      <a:pt x="10888" y="184"/>
                    </a:lnTo>
                    <a:cubicBezTo>
                      <a:pt x="10157" y="1005"/>
                      <a:pt x="9336" y="1416"/>
                      <a:pt x="8468" y="1439"/>
                    </a:cubicBezTo>
                    <a:cubicBezTo>
                      <a:pt x="8454" y="1439"/>
                      <a:pt x="8440" y="1439"/>
                      <a:pt x="8426" y="1439"/>
                    </a:cubicBezTo>
                    <a:cubicBezTo>
                      <a:pt x="6917" y="1439"/>
                      <a:pt x="5752" y="229"/>
                      <a:pt x="5729" y="206"/>
                    </a:cubicBezTo>
                    <a:lnTo>
                      <a:pt x="5592" y="275"/>
                    </a:lnTo>
                    <a:cubicBezTo>
                      <a:pt x="5569" y="1370"/>
                      <a:pt x="5273" y="4246"/>
                      <a:pt x="4291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36" y="3356"/>
                      <a:pt x="3104" y="298"/>
                      <a:pt x="3104" y="275"/>
                    </a:cubicBezTo>
                    <a:lnTo>
                      <a:pt x="2967" y="229"/>
                    </a:lnTo>
                    <a:cubicBezTo>
                      <a:pt x="2967" y="252"/>
                      <a:pt x="2397" y="1302"/>
                      <a:pt x="1598" y="1325"/>
                    </a:cubicBezTo>
                    <a:cubicBezTo>
                      <a:pt x="1585" y="1325"/>
                      <a:pt x="1571" y="1326"/>
                      <a:pt x="1558" y="1326"/>
                    </a:cubicBezTo>
                    <a:cubicBezTo>
                      <a:pt x="1092" y="1326"/>
                      <a:pt x="626" y="938"/>
                      <a:pt x="160" y="184"/>
                    </a:cubicBezTo>
                    <a:lnTo>
                      <a:pt x="137" y="138"/>
                    </a:lnTo>
                    <a:lnTo>
                      <a:pt x="0" y="206"/>
                    </a:lnTo>
                    <a:lnTo>
                      <a:pt x="46" y="275"/>
                    </a:lnTo>
                    <a:cubicBezTo>
                      <a:pt x="512" y="1075"/>
                      <a:pt x="1022" y="1485"/>
                      <a:pt x="1555" y="1485"/>
                    </a:cubicBezTo>
                    <a:cubicBezTo>
                      <a:pt x="1569" y="1485"/>
                      <a:pt x="1583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3" y="4246"/>
                    </a:cubicBezTo>
                    <a:cubicBezTo>
                      <a:pt x="3880" y="4406"/>
                      <a:pt x="4063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6" y="1233"/>
                      <a:pt x="5752" y="435"/>
                    </a:cubicBezTo>
                    <a:cubicBezTo>
                      <a:pt x="6094" y="754"/>
                      <a:pt x="7144" y="1599"/>
                      <a:pt x="8468" y="1599"/>
                    </a:cubicBezTo>
                    <a:cubicBezTo>
                      <a:pt x="9358" y="1576"/>
                      <a:pt x="10203" y="1142"/>
                      <a:pt x="10979" y="320"/>
                    </a:cubicBezTo>
                    <a:cubicBezTo>
                      <a:pt x="11390" y="1667"/>
                      <a:pt x="12303" y="3059"/>
                      <a:pt x="13672" y="3059"/>
                    </a:cubicBezTo>
                    <a:lnTo>
                      <a:pt x="13787" y="3059"/>
                    </a:lnTo>
                    <a:cubicBezTo>
                      <a:pt x="15179" y="2991"/>
                      <a:pt x="15864" y="1142"/>
                      <a:pt x="16046" y="503"/>
                    </a:cubicBezTo>
                    <a:cubicBezTo>
                      <a:pt x="16229" y="754"/>
                      <a:pt x="16640" y="1165"/>
                      <a:pt x="17142" y="1165"/>
                    </a:cubicBezTo>
                    <a:cubicBezTo>
                      <a:pt x="17160" y="1166"/>
                      <a:pt x="17177" y="1167"/>
                      <a:pt x="1719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1" y="982"/>
                      <a:pt x="17142" y="982"/>
                    </a:cubicBezTo>
                    <a:cubicBezTo>
                      <a:pt x="16548" y="960"/>
                      <a:pt x="16092" y="229"/>
                      <a:pt x="16092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" name="Google Shape;150;p15"/>
            <p:cNvSpPr/>
            <p:nvPr/>
          </p:nvSpPr>
          <p:spPr>
            <a:xfrm>
              <a:off x="-39252" y="3282371"/>
              <a:ext cx="9222504" cy="2617230"/>
            </a:xfrm>
            <a:custGeom>
              <a:avLst/>
              <a:gdLst/>
              <a:ahLst/>
              <a:cxnLst/>
              <a:rect l="l" t="t" r="r" b="b"/>
              <a:pathLst>
                <a:path w="80437" h="22827" extrusionOk="0">
                  <a:moveTo>
                    <a:pt x="0" y="1"/>
                  </a:moveTo>
                  <a:lnTo>
                    <a:pt x="80436" y="1"/>
                  </a:lnTo>
                  <a:lnTo>
                    <a:pt x="80436" y="22826"/>
                  </a:lnTo>
                  <a:lnTo>
                    <a:pt x="0" y="228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-39252" y="3282371"/>
              <a:ext cx="9222504" cy="164989"/>
            </a:xfrm>
            <a:custGeom>
              <a:avLst/>
              <a:gdLst/>
              <a:ahLst/>
              <a:cxnLst/>
              <a:rect l="l" t="t" r="r" b="b"/>
              <a:pathLst>
                <a:path w="80437" h="1439" extrusionOk="0">
                  <a:moveTo>
                    <a:pt x="0" y="1"/>
                  </a:moveTo>
                  <a:lnTo>
                    <a:pt x="80436" y="1"/>
                  </a:lnTo>
                  <a:lnTo>
                    <a:pt x="80436" y="1439"/>
                  </a:lnTo>
                  <a:lnTo>
                    <a:pt x="0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3672994" y="4097196"/>
              <a:ext cx="1795453" cy="1068409"/>
            </a:xfrm>
            <a:custGeom>
              <a:avLst/>
              <a:gdLst/>
              <a:ahLst/>
              <a:cxnLst/>
              <a:rect l="l" t="t" r="r" b="b"/>
              <a:pathLst>
                <a:path w="15842" h="9427" extrusionOk="0">
                  <a:moveTo>
                    <a:pt x="7921" y="0"/>
                  </a:moveTo>
                  <a:cubicBezTo>
                    <a:pt x="5753" y="0"/>
                    <a:pt x="3721" y="525"/>
                    <a:pt x="2192" y="1484"/>
                  </a:cubicBezTo>
                  <a:cubicBezTo>
                    <a:pt x="777" y="2374"/>
                    <a:pt x="1" y="3515"/>
                    <a:pt x="1" y="4725"/>
                  </a:cubicBezTo>
                  <a:cubicBezTo>
                    <a:pt x="1" y="5912"/>
                    <a:pt x="777" y="7053"/>
                    <a:pt x="2192" y="7943"/>
                  </a:cubicBezTo>
                  <a:cubicBezTo>
                    <a:pt x="3721" y="8902"/>
                    <a:pt x="5753" y="9427"/>
                    <a:pt x="7921" y="9427"/>
                  </a:cubicBezTo>
                  <a:cubicBezTo>
                    <a:pt x="10089" y="9427"/>
                    <a:pt x="12121" y="8902"/>
                    <a:pt x="13650" y="7943"/>
                  </a:cubicBezTo>
                  <a:cubicBezTo>
                    <a:pt x="15065" y="7053"/>
                    <a:pt x="15841" y="5912"/>
                    <a:pt x="15841" y="4725"/>
                  </a:cubicBezTo>
                  <a:cubicBezTo>
                    <a:pt x="15841" y="3515"/>
                    <a:pt x="15065" y="2374"/>
                    <a:pt x="13650" y="1484"/>
                  </a:cubicBezTo>
                  <a:cubicBezTo>
                    <a:pt x="12121" y="525"/>
                    <a:pt x="10089" y="0"/>
                    <a:pt x="7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-39200" y="3447789"/>
              <a:ext cx="9222409" cy="2418909"/>
            </a:xfrm>
            <a:custGeom>
              <a:avLst/>
              <a:gdLst/>
              <a:ahLst/>
              <a:cxnLst/>
              <a:rect l="l" t="t" r="r" b="b"/>
              <a:pathLst>
                <a:path w="81373" h="21343" extrusionOk="0">
                  <a:moveTo>
                    <a:pt x="40082" y="5981"/>
                  </a:moveTo>
                  <a:lnTo>
                    <a:pt x="40082" y="15020"/>
                  </a:lnTo>
                  <a:lnTo>
                    <a:pt x="39899" y="14997"/>
                  </a:lnTo>
                  <a:cubicBezTo>
                    <a:pt x="38141" y="14883"/>
                    <a:pt x="36544" y="14427"/>
                    <a:pt x="35311" y="13628"/>
                  </a:cubicBezTo>
                  <a:cubicBezTo>
                    <a:pt x="33942" y="12783"/>
                    <a:pt x="33188" y="11665"/>
                    <a:pt x="33188" y="10501"/>
                  </a:cubicBezTo>
                  <a:cubicBezTo>
                    <a:pt x="33188" y="9337"/>
                    <a:pt x="33942" y="8218"/>
                    <a:pt x="35311" y="7351"/>
                  </a:cubicBezTo>
                  <a:cubicBezTo>
                    <a:pt x="36544" y="6575"/>
                    <a:pt x="38141" y="6095"/>
                    <a:pt x="39899" y="5981"/>
                  </a:cubicBezTo>
                  <a:close/>
                  <a:moveTo>
                    <a:pt x="41040" y="5958"/>
                  </a:moveTo>
                  <a:lnTo>
                    <a:pt x="41200" y="5981"/>
                  </a:lnTo>
                  <a:cubicBezTo>
                    <a:pt x="43049" y="6050"/>
                    <a:pt x="44761" y="6552"/>
                    <a:pt x="46062" y="7351"/>
                  </a:cubicBezTo>
                  <a:cubicBezTo>
                    <a:pt x="47408" y="8218"/>
                    <a:pt x="48162" y="9337"/>
                    <a:pt x="48162" y="10501"/>
                  </a:cubicBezTo>
                  <a:cubicBezTo>
                    <a:pt x="48162" y="11665"/>
                    <a:pt x="47408" y="12783"/>
                    <a:pt x="46062" y="13628"/>
                  </a:cubicBezTo>
                  <a:cubicBezTo>
                    <a:pt x="44761" y="14449"/>
                    <a:pt x="43049" y="14929"/>
                    <a:pt x="41200" y="15020"/>
                  </a:cubicBezTo>
                  <a:lnTo>
                    <a:pt x="41040" y="15020"/>
                  </a:lnTo>
                  <a:lnTo>
                    <a:pt x="41040" y="5958"/>
                  </a:lnTo>
                  <a:close/>
                  <a:moveTo>
                    <a:pt x="708" y="1"/>
                  </a:moveTo>
                  <a:lnTo>
                    <a:pt x="708" y="617"/>
                  </a:lnTo>
                  <a:lnTo>
                    <a:pt x="4565" y="617"/>
                  </a:lnTo>
                  <a:lnTo>
                    <a:pt x="4018" y="1644"/>
                  </a:lnTo>
                  <a:lnTo>
                    <a:pt x="0" y="8948"/>
                  </a:lnTo>
                  <a:lnTo>
                    <a:pt x="548" y="9998"/>
                  </a:lnTo>
                  <a:lnTo>
                    <a:pt x="4543" y="2694"/>
                  </a:lnTo>
                  <a:lnTo>
                    <a:pt x="4657" y="2717"/>
                  </a:lnTo>
                  <a:cubicBezTo>
                    <a:pt x="9039" y="3402"/>
                    <a:pt x="11207" y="4269"/>
                    <a:pt x="12143" y="5707"/>
                  </a:cubicBezTo>
                  <a:cubicBezTo>
                    <a:pt x="12782" y="6689"/>
                    <a:pt x="12851" y="7990"/>
                    <a:pt x="12372" y="9816"/>
                  </a:cubicBezTo>
                  <a:cubicBezTo>
                    <a:pt x="11413" y="13377"/>
                    <a:pt x="9655" y="17188"/>
                    <a:pt x="525" y="17622"/>
                  </a:cubicBezTo>
                  <a:lnTo>
                    <a:pt x="571" y="18581"/>
                  </a:lnTo>
                  <a:cubicBezTo>
                    <a:pt x="4748" y="18375"/>
                    <a:pt x="7807" y="17485"/>
                    <a:pt x="9884" y="15819"/>
                  </a:cubicBezTo>
                  <a:cubicBezTo>
                    <a:pt x="12006" y="14107"/>
                    <a:pt x="12828" y="11847"/>
                    <a:pt x="13285" y="10067"/>
                  </a:cubicBezTo>
                  <a:cubicBezTo>
                    <a:pt x="13855" y="7990"/>
                    <a:pt x="13741" y="6392"/>
                    <a:pt x="12942" y="5159"/>
                  </a:cubicBezTo>
                  <a:cubicBezTo>
                    <a:pt x="11869" y="3516"/>
                    <a:pt x="9633" y="2557"/>
                    <a:pt x="5250" y="1827"/>
                  </a:cubicBezTo>
                  <a:lnTo>
                    <a:pt x="5045" y="1781"/>
                  </a:lnTo>
                  <a:lnTo>
                    <a:pt x="5684" y="617"/>
                  </a:lnTo>
                  <a:lnTo>
                    <a:pt x="40082" y="617"/>
                  </a:lnTo>
                  <a:lnTo>
                    <a:pt x="40082" y="5000"/>
                  </a:lnTo>
                  <a:lnTo>
                    <a:pt x="39922" y="5023"/>
                  </a:lnTo>
                  <a:cubicBezTo>
                    <a:pt x="38004" y="5114"/>
                    <a:pt x="36178" y="5662"/>
                    <a:pt x="34786" y="6529"/>
                  </a:cubicBezTo>
                  <a:cubicBezTo>
                    <a:pt x="33143" y="7579"/>
                    <a:pt x="32230" y="8971"/>
                    <a:pt x="32230" y="10501"/>
                  </a:cubicBezTo>
                  <a:cubicBezTo>
                    <a:pt x="32230" y="12007"/>
                    <a:pt x="33143" y="13422"/>
                    <a:pt x="34786" y="14449"/>
                  </a:cubicBezTo>
                  <a:cubicBezTo>
                    <a:pt x="36178" y="15317"/>
                    <a:pt x="38004" y="15865"/>
                    <a:pt x="39922" y="15979"/>
                  </a:cubicBezTo>
                  <a:lnTo>
                    <a:pt x="40082" y="15979"/>
                  </a:lnTo>
                  <a:lnTo>
                    <a:pt x="40082" y="20726"/>
                  </a:lnTo>
                  <a:lnTo>
                    <a:pt x="708" y="20726"/>
                  </a:lnTo>
                  <a:lnTo>
                    <a:pt x="708" y="21343"/>
                  </a:lnTo>
                  <a:lnTo>
                    <a:pt x="80825" y="21343"/>
                  </a:lnTo>
                  <a:lnTo>
                    <a:pt x="80825" y="20726"/>
                  </a:lnTo>
                  <a:lnTo>
                    <a:pt x="41040" y="20726"/>
                  </a:lnTo>
                  <a:lnTo>
                    <a:pt x="41040" y="16001"/>
                  </a:lnTo>
                  <a:lnTo>
                    <a:pt x="41200" y="15979"/>
                  </a:lnTo>
                  <a:cubicBezTo>
                    <a:pt x="43209" y="15910"/>
                    <a:pt x="45126" y="15362"/>
                    <a:pt x="46564" y="14449"/>
                  </a:cubicBezTo>
                  <a:cubicBezTo>
                    <a:pt x="48207" y="13422"/>
                    <a:pt x="49120" y="12007"/>
                    <a:pt x="49120" y="10501"/>
                  </a:cubicBezTo>
                  <a:cubicBezTo>
                    <a:pt x="49120" y="8971"/>
                    <a:pt x="48207" y="7579"/>
                    <a:pt x="46564" y="6529"/>
                  </a:cubicBezTo>
                  <a:cubicBezTo>
                    <a:pt x="45126" y="5616"/>
                    <a:pt x="43209" y="5091"/>
                    <a:pt x="41200" y="5000"/>
                  </a:cubicBezTo>
                  <a:lnTo>
                    <a:pt x="41040" y="5000"/>
                  </a:lnTo>
                  <a:lnTo>
                    <a:pt x="41040" y="617"/>
                  </a:lnTo>
                  <a:lnTo>
                    <a:pt x="75689" y="617"/>
                  </a:lnTo>
                  <a:lnTo>
                    <a:pt x="76328" y="1781"/>
                  </a:lnTo>
                  <a:lnTo>
                    <a:pt x="76100" y="1827"/>
                  </a:lnTo>
                  <a:cubicBezTo>
                    <a:pt x="71717" y="2557"/>
                    <a:pt x="69503" y="3516"/>
                    <a:pt x="68408" y="5159"/>
                  </a:cubicBezTo>
                  <a:cubicBezTo>
                    <a:pt x="67632" y="6392"/>
                    <a:pt x="67518" y="7990"/>
                    <a:pt x="68065" y="10067"/>
                  </a:cubicBezTo>
                  <a:cubicBezTo>
                    <a:pt x="68545" y="11847"/>
                    <a:pt x="69344" y="14107"/>
                    <a:pt x="71466" y="15819"/>
                  </a:cubicBezTo>
                  <a:cubicBezTo>
                    <a:pt x="73566" y="17485"/>
                    <a:pt x="76602" y="18375"/>
                    <a:pt x="80802" y="18581"/>
                  </a:cubicBezTo>
                  <a:lnTo>
                    <a:pt x="80848" y="17622"/>
                  </a:lnTo>
                  <a:cubicBezTo>
                    <a:pt x="71717" y="17188"/>
                    <a:pt x="69937" y="13377"/>
                    <a:pt x="69001" y="9816"/>
                  </a:cubicBezTo>
                  <a:cubicBezTo>
                    <a:pt x="68522" y="7990"/>
                    <a:pt x="68590" y="6689"/>
                    <a:pt x="69229" y="5707"/>
                  </a:cubicBezTo>
                  <a:cubicBezTo>
                    <a:pt x="70165" y="4269"/>
                    <a:pt x="72334" y="3402"/>
                    <a:pt x="76716" y="2717"/>
                  </a:cubicBezTo>
                  <a:lnTo>
                    <a:pt x="76830" y="2694"/>
                  </a:lnTo>
                  <a:lnTo>
                    <a:pt x="81372" y="10980"/>
                  </a:lnTo>
                  <a:lnTo>
                    <a:pt x="81372" y="8971"/>
                  </a:lnTo>
                  <a:lnTo>
                    <a:pt x="76785" y="617"/>
                  </a:lnTo>
                  <a:lnTo>
                    <a:pt x="80825" y="617"/>
                  </a:lnTo>
                  <a:lnTo>
                    <a:pt x="808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-403875" y="3683200"/>
              <a:ext cx="9175" cy="7450"/>
            </a:xfrm>
            <a:custGeom>
              <a:avLst/>
              <a:gdLst/>
              <a:ahLst/>
              <a:cxnLst/>
              <a:rect l="l" t="t" r="r" b="b"/>
              <a:pathLst>
                <a:path w="367" h="298" extrusionOk="0">
                  <a:moveTo>
                    <a:pt x="366" y="1"/>
                  </a:moveTo>
                  <a:cubicBezTo>
                    <a:pt x="343" y="1"/>
                    <a:pt x="320" y="1"/>
                    <a:pt x="298" y="1"/>
                  </a:cubicBezTo>
                  <a:cubicBezTo>
                    <a:pt x="161" y="47"/>
                    <a:pt x="24" y="184"/>
                    <a:pt x="1" y="298"/>
                  </a:cubicBezTo>
                  <a:cubicBezTo>
                    <a:pt x="46" y="206"/>
                    <a:pt x="138" y="69"/>
                    <a:pt x="366" y="1"/>
                  </a:cubicBezTo>
                  <a:close/>
                </a:path>
              </a:pathLst>
            </a:custGeom>
            <a:solidFill>
              <a:srgbClr val="C4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-399875" y="3692350"/>
              <a:ext cx="10300" cy="4000"/>
            </a:xfrm>
            <a:custGeom>
              <a:avLst/>
              <a:gdLst/>
              <a:ahLst/>
              <a:cxnLst/>
              <a:rect l="l" t="t" r="r" b="b"/>
              <a:pathLst>
                <a:path w="412" h="160" extrusionOk="0">
                  <a:moveTo>
                    <a:pt x="1" y="69"/>
                  </a:moveTo>
                  <a:cubicBezTo>
                    <a:pt x="160" y="46"/>
                    <a:pt x="297" y="91"/>
                    <a:pt x="411" y="160"/>
                  </a:cubicBezTo>
                  <a:cubicBezTo>
                    <a:pt x="366" y="23"/>
                    <a:pt x="92" y="0"/>
                    <a:pt x="1" y="69"/>
                  </a:cubicBezTo>
                  <a:close/>
                </a:path>
              </a:pathLst>
            </a:custGeom>
            <a:solidFill>
              <a:srgbClr val="C4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-459225" y="3740275"/>
              <a:ext cx="14300" cy="12575"/>
            </a:xfrm>
            <a:custGeom>
              <a:avLst/>
              <a:gdLst/>
              <a:ahLst/>
              <a:cxnLst/>
              <a:rect l="l" t="t" r="r" b="b"/>
              <a:pathLst>
                <a:path w="572" h="503" extrusionOk="0">
                  <a:moveTo>
                    <a:pt x="275" y="23"/>
                  </a:moveTo>
                  <a:cubicBezTo>
                    <a:pt x="366" y="0"/>
                    <a:pt x="480" y="69"/>
                    <a:pt x="503" y="160"/>
                  </a:cubicBezTo>
                  <a:cubicBezTo>
                    <a:pt x="571" y="503"/>
                    <a:pt x="1" y="434"/>
                    <a:pt x="115" y="115"/>
                  </a:cubicBezTo>
                  <a:cubicBezTo>
                    <a:pt x="138" y="69"/>
                    <a:pt x="206" y="23"/>
                    <a:pt x="27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rot="-8100000" flipH="1">
              <a:off x="256868" y="1387802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 rot="-8100000" flipH="1">
              <a:off x="127817" y="2474105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 rot="-8099921" flipH="1">
              <a:off x="8694422" y="2152764"/>
              <a:ext cx="349882" cy="346323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 rot="-8100000" flipH="1">
              <a:off x="7420567" y="276803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 rot="-8100000" flipH="1">
              <a:off x="1404517" y="284148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15"/>
          <p:cNvSpPr txBox="1">
            <a:spLocks noGrp="1"/>
          </p:cNvSpPr>
          <p:nvPr>
            <p:ph type="ctrTitle"/>
          </p:nvPr>
        </p:nvSpPr>
        <p:spPr>
          <a:xfrm>
            <a:off x="1722900" y="1166425"/>
            <a:ext cx="5698200" cy="14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subTitle" idx="1"/>
          </p:nvPr>
        </p:nvSpPr>
        <p:spPr>
          <a:xfrm>
            <a:off x="1722900" y="2572075"/>
            <a:ext cx="5698200" cy="3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16"/>
          <p:cNvGrpSpPr/>
          <p:nvPr/>
        </p:nvGrpSpPr>
        <p:grpSpPr>
          <a:xfrm>
            <a:off x="-95250" y="294839"/>
            <a:ext cx="9239156" cy="5345531"/>
            <a:chOff x="-95250" y="294839"/>
            <a:chExt cx="9239156" cy="5345531"/>
          </a:xfrm>
        </p:grpSpPr>
        <p:sp>
          <p:nvSpPr>
            <p:cNvPr id="166" name="Google Shape;166;p16"/>
            <p:cNvSpPr/>
            <p:nvPr/>
          </p:nvSpPr>
          <p:spPr>
            <a:xfrm>
              <a:off x="-95250" y="3287450"/>
              <a:ext cx="9239131" cy="2352920"/>
            </a:xfrm>
            <a:custGeom>
              <a:avLst/>
              <a:gdLst/>
              <a:ahLst/>
              <a:cxnLst/>
              <a:rect l="l" t="t" r="r" b="b"/>
              <a:pathLst>
                <a:path w="88472" h="32572" extrusionOk="0">
                  <a:moveTo>
                    <a:pt x="1" y="0"/>
                  </a:moveTo>
                  <a:lnTo>
                    <a:pt x="1" y="32572"/>
                  </a:lnTo>
                  <a:lnTo>
                    <a:pt x="88472" y="32572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-95250" y="4197565"/>
              <a:ext cx="9239131" cy="511225"/>
            </a:xfrm>
            <a:custGeom>
              <a:avLst/>
              <a:gdLst/>
              <a:ahLst/>
              <a:cxnLst/>
              <a:rect l="l" t="t" r="r" b="b"/>
              <a:pathLst>
                <a:path w="88472" h="7077" extrusionOk="0">
                  <a:moveTo>
                    <a:pt x="1" y="1"/>
                  </a:moveTo>
                  <a:lnTo>
                    <a:pt x="1" y="7077"/>
                  </a:lnTo>
                  <a:lnTo>
                    <a:pt x="88472" y="7077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-95250" y="3691400"/>
              <a:ext cx="9239131" cy="293573"/>
            </a:xfrm>
            <a:custGeom>
              <a:avLst/>
              <a:gdLst/>
              <a:ahLst/>
              <a:cxnLst/>
              <a:rect l="l" t="t" r="r" b="b"/>
              <a:pathLst>
                <a:path w="88472" h="4064" extrusionOk="0">
                  <a:moveTo>
                    <a:pt x="1" y="0"/>
                  </a:moveTo>
                  <a:lnTo>
                    <a:pt x="1" y="4063"/>
                  </a:lnTo>
                  <a:lnTo>
                    <a:pt x="88472" y="4063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-95250" y="3399562"/>
              <a:ext cx="9239131" cy="146787"/>
            </a:xfrm>
            <a:custGeom>
              <a:avLst/>
              <a:gdLst/>
              <a:ahLst/>
              <a:cxnLst/>
              <a:rect l="l" t="t" r="r" b="b"/>
              <a:pathLst>
                <a:path w="88472" h="2032" extrusionOk="0">
                  <a:moveTo>
                    <a:pt x="1" y="0"/>
                  </a:moveTo>
                  <a:lnTo>
                    <a:pt x="1" y="2032"/>
                  </a:lnTo>
                  <a:lnTo>
                    <a:pt x="88472" y="2032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3775805" y="3394578"/>
              <a:ext cx="319556" cy="2234306"/>
            </a:xfrm>
            <a:custGeom>
              <a:avLst/>
              <a:gdLst/>
              <a:ahLst/>
              <a:cxnLst/>
              <a:rect l="l" t="t" r="r" b="b"/>
              <a:pathLst>
                <a:path w="3060" h="30930" fill="none" extrusionOk="0">
                  <a:moveTo>
                    <a:pt x="3060" y="1"/>
                  </a:moveTo>
                  <a:lnTo>
                    <a:pt x="1" y="30929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950969" y="3394578"/>
              <a:ext cx="319556" cy="2234306"/>
            </a:xfrm>
            <a:custGeom>
              <a:avLst/>
              <a:gdLst/>
              <a:ahLst/>
              <a:cxnLst/>
              <a:rect l="l" t="t" r="r" b="b"/>
              <a:pathLst>
                <a:path w="3060" h="30930" fill="none" extrusionOk="0">
                  <a:moveTo>
                    <a:pt x="1" y="1"/>
                  </a:moveTo>
                  <a:lnTo>
                    <a:pt x="3059" y="30929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-78541" y="4212446"/>
              <a:ext cx="9203311" cy="72"/>
            </a:xfrm>
            <a:custGeom>
              <a:avLst/>
              <a:gdLst/>
              <a:ahLst/>
              <a:cxnLst/>
              <a:rect l="l" t="t" r="r" b="b"/>
              <a:pathLst>
                <a:path w="88129" h="1" fill="none" extrusionOk="0">
                  <a:moveTo>
                    <a:pt x="0" y="0"/>
                  </a:moveTo>
                  <a:lnTo>
                    <a:pt x="88129" y="0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-78541" y="4708715"/>
              <a:ext cx="9203311" cy="72"/>
            </a:xfrm>
            <a:custGeom>
              <a:avLst/>
              <a:gdLst/>
              <a:ahLst/>
              <a:cxnLst/>
              <a:rect l="l" t="t" r="r" b="b"/>
              <a:pathLst>
                <a:path w="88129" h="1" fill="none" extrusionOk="0">
                  <a:moveTo>
                    <a:pt x="0" y="1"/>
                  </a:moveTo>
                  <a:lnTo>
                    <a:pt x="88129" y="1"/>
                  </a:lnTo>
                </a:path>
              </a:pathLst>
            </a:custGeom>
            <a:noFill/>
            <a:ln w="19050" cap="rnd" cmpd="sng">
              <a:solidFill>
                <a:srgbClr val="FFFE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-95225" y="1363300"/>
              <a:ext cx="9239131" cy="1924263"/>
            </a:xfrm>
            <a:custGeom>
              <a:avLst/>
              <a:gdLst/>
              <a:ahLst/>
              <a:cxnLst/>
              <a:rect l="l" t="t" r="r" b="b"/>
              <a:pathLst>
                <a:path w="88472" h="26638" extrusionOk="0">
                  <a:moveTo>
                    <a:pt x="1" y="0"/>
                  </a:moveTo>
                  <a:lnTo>
                    <a:pt x="1" y="26637"/>
                  </a:lnTo>
                  <a:lnTo>
                    <a:pt x="88472" y="26637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" name="Google Shape;175;p16"/>
            <p:cNvGrpSpPr/>
            <p:nvPr/>
          </p:nvGrpSpPr>
          <p:grpSpPr>
            <a:xfrm>
              <a:off x="515925" y="1597410"/>
              <a:ext cx="1134353" cy="1370258"/>
              <a:chOff x="515925" y="1597410"/>
              <a:chExt cx="1134353" cy="1370258"/>
            </a:xfrm>
          </p:grpSpPr>
          <p:grpSp>
            <p:nvGrpSpPr>
              <p:cNvPr id="176" name="Google Shape;176;p16"/>
              <p:cNvGrpSpPr/>
              <p:nvPr/>
            </p:nvGrpSpPr>
            <p:grpSpPr>
              <a:xfrm>
                <a:off x="515925" y="1597410"/>
                <a:ext cx="1073433" cy="1370258"/>
                <a:chOff x="515925" y="1597410"/>
                <a:chExt cx="1073433" cy="1370258"/>
              </a:xfrm>
            </p:grpSpPr>
            <p:sp>
              <p:nvSpPr>
                <p:cNvPr id="177" name="Google Shape;177;p16"/>
                <p:cNvSpPr/>
                <p:nvPr/>
              </p:nvSpPr>
              <p:spPr>
                <a:xfrm>
                  <a:off x="515925" y="1597410"/>
                  <a:ext cx="98965" cy="100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93" extrusionOk="0">
                      <a:moveTo>
                        <a:pt x="685" y="0"/>
                      </a:moveTo>
                      <a:cubicBezTo>
                        <a:pt x="297" y="0"/>
                        <a:pt x="0" y="320"/>
                        <a:pt x="0" y="685"/>
                      </a:cubicBezTo>
                      <a:cubicBezTo>
                        <a:pt x="0" y="1073"/>
                        <a:pt x="297" y="1393"/>
                        <a:pt x="685" y="1393"/>
                      </a:cubicBezTo>
                      <a:cubicBezTo>
                        <a:pt x="1073" y="1393"/>
                        <a:pt x="1370" y="1073"/>
                        <a:pt x="1370" y="685"/>
                      </a:cubicBezTo>
                      <a:cubicBezTo>
                        <a:pt x="1370" y="320"/>
                        <a:pt x="1073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16"/>
                <p:cNvSpPr/>
                <p:nvPr/>
              </p:nvSpPr>
              <p:spPr>
                <a:xfrm>
                  <a:off x="764851" y="1773812"/>
                  <a:ext cx="85818" cy="85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188" extrusionOk="0">
                      <a:moveTo>
                        <a:pt x="594" y="1"/>
                      </a:moveTo>
                      <a:cubicBezTo>
                        <a:pt x="275" y="1"/>
                        <a:pt x="1" y="275"/>
                        <a:pt x="1" y="594"/>
                      </a:cubicBezTo>
                      <a:cubicBezTo>
                        <a:pt x="1" y="914"/>
                        <a:pt x="275" y="1188"/>
                        <a:pt x="594" y="1188"/>
                      </a:cubicBezTo>
                      <a:cubicBezTo>
                        <a:pt x="914" y="1188"/>
                        <a:pt x="1188" y="914"/>
                        <a:pt x="1188" y="594"/>
                      </a:cubicBezTo>
                      <a:cubicBezTo>
                        <a:pt x="1188" y="275"/>
                        <a:pt x="914" y="1"/>
                        <a:pt x="59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16"/>
                <p:cNvSpPr/>
                <p:nvPr/>
              </p:nvSpPr>
              <p:spPr>
                <a:xfrm>
                  <a:off x="834126" y="1646892"/>
                  <a:ext cx="69348" cy="69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" h="959" extrusionOk="0">
                      <a:moveTo>
                        <a:pt x="480" y="0"/>
                      </a:moveTo>
                      <a:cubicBezTo>
                        <a:pt x="206" y="0"/>
                        <a:pt x="1" y="228"/>
                        <a:pt x="1" y="479"/>
                      </a:cubicBezTo>
                      <a:cubicBezTo>
                        <a:pt x="1" y="753"/>
                        <a:pt x="206" y="959"/>
                        <a:pt x="480" y="959"/>
                      </a:cubicBezTo>
                      <a:cubicBezTo>
                        <a:pt x="731" y="959"/>
                        <a:pt x="959" y="753"/>
                        <a:pt x="959" y="479"/>
                      </a:cubicBezTo>
                      <a:cubicBezTo>
                        <a:pt x="959" y="228"/>
                        <a:pt x="731" y="0"/>
                        <a:pt x="48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80;p16"/>
                <p:cNvSpPr/>
                <p:nvPr/>
              </p:nvSpPr>
              <p:spPr>
                <a:xfrm>
                  <a:off x="1132534" y="1800178"/>
                  <a:ext cx="85818" cy="8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165" extrusionOk="0">
                      <a:moveTo>
                        <a:pt x="594" y="1"/>
                      </a:moveTo>
                      <a:cubicBezTo>
                        <a:pt x="275" y="1"/>
                        <a:pt x="1" y="252"/>
                        <a:pt x="1" y="571"/>
                      </a:cubicBezTo>
                      <a:cubicBezTo>
                        <a:pt x="1" y="914"/>
                        <a:pt x="275" y="1165"/>
                        <a:pt x="594" y="1165"/>
                      </a:cubicBezTo>
                      <a:cubicBezTo>
                        <a:pt x="914" y="1165"/>
                        <a:pt x="1188" y="914"/>
                        <a:pt x="1188" y="571"/>
                      </a:cubicBezTo>
                      <a:cubicBezTo>
                        <a:pt x="1188" y="252"/>
                        <a:pt x="914" y="1"/>
                        <a:pt x="59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16"/>
                <p:cNvSpPr/>
                <p:nvPr/>
              </p:nvSpPr>
              <p:spPr>
                <a:xfrm>
                  <a:off x="1063332" y="1646892"/>
                  <a:ext cx="69276" cy="69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959" extrusionOk="0">
                      <a:moveTo>
                        <a:pt x="480" y="0"/>
                      </a:moveTo>
                      <a:cubicBezTo>
                        <a:pt x="229" y="0"/>
                        <a:pt x="0" y="228"/>
                        <a:pt x="0" y="479"/>
                      </a:cubicBezTo>
                      <a:cubicBezTo>
                        <a:pt x="0" y="753"/>
                        <a:pt x="229" y="959"/>
                        <a:pt x="480" y="959"/>
                      </a:cubicBezTo>
                      <a:cubicBezTo>
                        <a:pt x="754" y="959"/>
                        <a:pt x="959" y="753"/>
                        <a:pt x="959" y="479"/>
                      </a:cubicBezTo>
                      <a:cubicBezTo>
                        <a:pt x="959" y="228"/>
                        <a:pt x="754" y="0"/>
                        <a:pt x="48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16"/>
                <p:cNvSpPr/>
                <p:nvPr/>
              </p:nvSpPr>
              <p:spPr>
                <a:xfrm>
                  <a:off x="1300773" y="1597410"/>
                  <a:ext cx="61041" cy="62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" h="868" extrusionOk="0">
                      <a:moveTo>
                        <a:pt x="434" y="0"/>
                      </a:moveTo>
                      <a:cubicBezTo>
                        <a:pt x="183" y="0"/>
                        <a:pt x="0" y="206"/>
                        <a:pt x="0" y="434"/>
                      </a:cubicBezTo>
                      <a:cubicBezTo>
                        <a:pt x="0" y="662"/>
                        <a:pt x="183" y="868"/>
                        <a:pt x="434" y="868"/>
                      </a:cubicBezTo>
                      <a:cubicBezTo>
                        <a:pt x="662" y="868"/>
                        <a:pt x="845" y="662"/>
                        <a:pt x="845" y="434"/>
                      </a:cubicBezTo>
                      <a:cubicBezTo>
                        <a:pt x="845" y="206"/>
                        <a:pt x="662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16"/>
                <p:cNvSpPr/>
                <p:nvPr/>
              </p:nvSpPr>
              <p:spPr>
                <a:xfrm>
                  <a:off x="1361740" y="1773812"/>
                  <a:ext cx="46232" cy="4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640" extrusionOk="0">
                      <a:moveTo>
                        <a:pt x="320" y="1"/>
                      </a:moveTo>
                      <a:cubicBezTo>
                        <a:pt x="160" y="1"/>
                        <a:pt x="1" y="138"/>
                        <a:pt x="1" y="320"/>
                      </a:cubicBezTo>
                      <a:cubicBezTo>
                        <a:pt x="1" y="503"/>
                        <a:pt x="160" y="640"/>
                        <a:pt x="320" y="640"/>
                      </a:cubicBezTo>
                      <a:cubicBezTo>
                        <a:pt x="503" y="640"/>
                        <a:pt x="640" y="503"/>
                        <a:pt x="640" y="320"/>
                      </a:cubicBezTo>
                      <a:cubicBezTo>
                        <a:pt x="640" y="138"/>
                        <a:pt x="50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16"/>
                <p:cNvSpPr/>
                <p:nvPr/>
              </p:nvSpPr>
              <p:spPr>
                <a:xfrm>
                  <a:off x="1516759" y="1628761"/>
                  <a:ext cx="52806" cy="52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" h="731" extrusionOk="0">
                      <a:moveTo>
                        <a:pt x="365" y="0"/>
                      </a:moveTo>
                      <a:cubicBezTo>
                        <a:pt x="160" y="0"/>
                        <a:pt x="0" y="160"/>
                        <a:pt x="0" y="365"/>
                      </a:cubicBezTo>
                      <a:cubicBezTo>
                        <a:pt x="0" y="571"/>
                        <a:pt x="160" y="730"/>
                        <a:pt x="365" y="730"/>
                      </a:cubicBezTo>
                      <a:cubicBezTo>
                        <a:pt x="571" y="730"/>
                        <a:pt x="731" y="571"/>
                        <a:pt x="731" y="365"/>
                      </a:cubicBezTo>
                      <a:cubicBezTo>
                        <a:pt x="731" y="160"/>
                        <a:pt x="571" y="0"/>
                        <a:pt x="3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16"/>
                <p:cNvSpPr/>
                <p:nvPr/>
              </p:nvSpPr>
              <p:spPr>
                <a:xfrm>
                  <a:off x="606581" y="1800178"/>
                  <a:ext cx="52878" cy="52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32" extrusionOk="0">
                      <a:moveTo>
                        <a:pt x="366" y="1"/>
                      </a:moveTo>
                      <a:cubicBezTo>
                        <a:pt x="160" y="1"/>
                        <a:pt x="1" y="161"/>
                        <a:pt x="1" y="366"/>
                      </a:cubicBezTo>
                      <a:cubicBezTo>
                        <a:pt x="1" y="571"/>
                        <a:pt x="160" y="731"/>
                        <a:pt x="366" y="731"/>
                      </a:cubicBezTo>
                      <a:cubicBezTo>
                        <a:pt x="571" y="731"/>
                        <a:pt x="731" y="571"/>
                        <a:pt x="731" y="366"/>
                      </a:cubicBezTo>
                      <a:cubicBezTo>
                        <a:pt x="731" y="161"/>
                        <a:pt x="571" y="1"/>
                        <a:pt x="3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16"/>
                <p:cNvSpPr/>
                <p:nvPr/>
              </p:nvSpPr>
              <p:spPr>
                <a:xfrm>
                  <a:off x="1516759" y="1800178"/>
                  <a:ext cx="72599" cy="72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1006" extrusionOk="0">
                      <a:moveTo>
                        <a:pt x="502" y="1"/>
                      </a:moveTo>
                      <a:cubicBezTo>
                        <a:pt x="229" y="1"/>
                        <a:pt x="0" y="229"/>
                        <a:pt x="0" y="503"/>
                      </a:cubicBezTo>
                      <a:cubicBezTo>
                        <a:pt x="0" y="777"/>
                        <a:pt x="229" y="1005"/>
                        <a:pt x="502" y="1005"/>
                      </a:cubicBezTo>
                      <a:cubicBezTo>
                        <a:pt x="776" y="1005"/>
                        <a:pt x="1005" y="777"/>
                        <a:pt x="1005" y="503"/>
                      </a:cubicBezTo>
                      <a:cubicBezTo>
                        <a:pt x="1005" y="229"/>
                        <a:pt x="776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16"/>
                <p:cNvSpPr/>
                <p:nvPr/>
              </p:nvSpPr>
              <p:spPr>
                <a:xfrm>
                  <a:off x="1407899" y="2276724"/>
                  <a:ext cx="135301" cy="135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3" h="1873" extrusionOk="0">
                      <a:moveTo>
                        <a:pt x="937" y="0"/>
                      </a:moveTo>
                      <a:cubicBezTo>
                        <a:pt x="434" y="0"/>
                        <a:pt x="1" y="411"/>
                        <a:pt x="1" y="936"/>
                      </a:cubicBezTo>
                      <a:cubicBezTo>
                        <a:pt x="1" y="1438"/>
                        <a:pt x="434" y="1872"/>
                        <a:pt x="937" y="1872"/>
                      </a:cubicBezTo>
                      <a:cubicBezTo>
                        <a:pt x="1462" y="1872"/>
                        <a:pt x="1872" y="1438"/>
                        <a:pt x="1872" y="936"/>
                      </a:cubicBezTo>
                      <a:cubicBezTo>
                        <a:pt x="1872" y="411"/>
                        <a:pt x="1462" y="0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16"/>
                <p:cNvSpPr/>
                <p:nvPr/>
              </p:nvSpPr>
              <p:spPr>
                <a:xfrm>
                  <a:off x="1097933" y="2344337"/>
                  <a:ext cx="103950" cy="102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" h="1416" extrusionOk="0">
                      <a:moveTo>
                        <a:pt x="708" y="0"/>
                      </a:moveTo>
                      <a:cubicBezTo>
                        <a:pt x="320" y="0"/>
                        <a:pt x="1" y="320"/>
                        <a:pt x="1" y="708"/>
                      </a:cubicBezTo>
                      <a:cubicBezTo>
                        <a:pt x="1" y="1096"/>
                        <a:pt x="320" y="1415"/>
                        <a:pt x="708" y="1415"/>
                      </a:cubicBezTo>
                      <a:cubicBezTo>
                        <a:pt x="1119" y="1415"/>
                        <a:pt x="1439" y="1096"/>
                        <a:pt x="1439" y="708"/>
                      </a:cubicBezTo>
                      <a:cubicBezTo>
                        <a:pt x="1439" y="320"/>
                        <a:pt x="1119" y="0"/>
                        <a:pt x="7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16"/>
                <p:cNvSpPr/>
                <p:nvPr/>
              </p:nvSpPr>
              <p:spPr>
                <a:xfrm>
                  <a:off x="834126" y="2276724"/>
                  <a:ext cx="103950" cy="10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" h="1439" extrusionOk="0">
                      <a:moveTo>
                        <a:pt x="708" y="0"/>
                      </a:moveTo>
                      <a:cubicBezTo>
                        <a:pt x="320" y="0"/>
                        <a:pt x="1" y="320"/>
                        <a:pt x="1" y="731"/>
                      </a:cubicBezTo>
                      <a:cubicBezTo>
                        <a:pt x="1" y="1119"/>
                        <a:pt x="320" y="1438"/>
                        <a:pt x="708" y="1438"/>
                      </a:cubicBezTo>
                      <a:cubicBezTo>
                        <a:pt x="1119" y="1438"/>
                        <a:pt x="1439" y="1119"/>
                        <a:pt x="1439" y="731"/>
                      </a:cubicBezTo>
                      <a:cubicBezTo>
                        <a:pt x="1439" y="320"/>
                        <a:pt x="1119" y="0"/>
                        <a:pt x="7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16"/>
                <p:cNvSpPr/>
                <p:nvPr/>
              </p:nvSpPr>
              <p:spPr>
                <a:xfrm>
                  <a:off x="1097933" y="2217345"/>
                  <a:ext cx="61113" cy="59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823" extrusionOk="0">
                      <a:moveTo>
                        <a:pt x="411" y="1"/>
                      </a:moveTo>
                      <a:cubicBezTo>
                        <a:pt x="183" y="1"/>
                        <a:pt x="1" y="183"/>
                        <a:pt x="1" y="411"/>
                      </a:cubicBezTo>
                      <a:cubicBezTo>
                        <a:pt x="1" y="640"/>
                        <a:pt x="183" y="822"/>
                        <a:pt x="411" y="822"/>
                      </a:cubicBezTo>
                      <a:cubicBezTo>
                        <a:pt x="640" y="822"/>
                        <a:pt x="845" y="640"/>
                        <a:pt x="845" y="411"/>
                      </a:cubicBezTo>
                      <a:cubicBezTo>
                        <a:pt x="845" y="183"/>
                        <a:pt x="640" y="1"/>
                        <a:pt x="41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16"/>
                <p:cNvSpPr/>
                <p:nvPr/>
              </p:nvSpPr>
              <p:spPr>
                <a:xfrm>
                  <a:off x="692326" y="2247034"/>
                  <a:ext cx="97376" cy="97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" h="1348" extrusionOk="0">
                      <a:moveTo>
                        <a:pt x="663" y="0"/>
                      </a:moveTo>
                      <a:cubicBezTo>
                        <a:pt x="297" y="0"/>
                        <a:pt x="1" y="297"/>
                        <a:pt x="1" y="662"/>
                      </a:cubicBezTo>
                      <a:cubicBezTo>
                        <a:pt x="1" y="1050"/>
                        <a:pt x="297" y="1347"/>
                        <a:pt x="663" y="1347"/>
                      </a:cubicBezTo>
                      <a:cubicBezTo>
                        <a:pt x="1051" y="1347"/>
                        <a:pt x="1347" y="1050"/>
                        <a:pt x="1347" y="662"/>
                      </a:cubicBezTo>
                      <a:cubicBezTo>
                        <a:pt x="1347" y="297"/>
                        <a:pt x="1051" y="0"/>
                        <a:pt x="6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16"/>
                <p:cNvSpPr/>
                <p:nvPr/>
              </p:nvSpPr>
              <p:spPr>
                <a:xfrm>
                  <a:off x="515925" y="2311325"/>
                  <a:ext cx="84157" cy="8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" h="1165" extrusionOk="0">
                      <a:moveTo>
                        <a:pt x="571" y="1"/>
                      </a:moveTo>
                      <a:cubicBezTo>
                        <a:pt x="251" y="1"/>
                        <a:pt x="0" y="252"/>
                        <a:pt x="0" y="571"/>
                      </a:cubicBezTo>
                      <a:cubicBezTo>
                        <a:pt x="0" y="914"/>
                        <a:pt x="251" y="1165"/>
                        <a:pt x="571" y="1165"/>
                      </a:cubicBezTo>
                      <a:cubicBezTo>
                        <a:pt x="890" y="1165"/>
                        <a:pt x="1164" y="914"/>
                        <a:pt x="1164" y="571"/>
                      </a:cubicBezTo>
                      <a:cubicBezTo>
                        <a:pt x="1164" y="252"/>
                        <a:pt x="890" y="1"/>
                        <a:pt x="5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16"/>
                <p:cNvSpPr/>
                <p:nvPr/>
              </p:nvSpPr>
              <p:spPr>
                <a:xfrm>
                  <a:off x="600008" y="2469595"/>
                  <a:ext cx="46232" cy="4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663" extrusionOk="0">
                      <a:moveTo>
                        <a:pt x="320" y="1"/>
                      </a:moveTo>
                      <a:cubicBezTo>
                        <a:pt x="137" y="1"/>
                        <a:pt x="0" y="161"/>
                        <a:pt x="0" y="343"/>
                      </a:cubicBezTo>
                      <a:cubicBezTo>
                        <a:pt x="0" y="526"/>
                        <a:pt x="137" y="663"/>
                        <a:pt x="320" y="663"/>
                      </a:cubicBezTo>
                      <a:cubicBezTo>
                        <a:pt x="503" y="663"/>
                        <a:pt x="640" y="526"/>
                        <a:pt x="640" y="343"/>
                      </a:cubicBezTo>
                      <a:cubicBezTo>
                        <a:pt x="640" y="161"/>
                        <a:pt x="50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16"/>
                <p:cNvSpPr/>
                <p:nvPr/>
              </p:nvSpPr>
              <p:spPr>
                <a:xfrm>
                  <a:off x="764851" y="2446552"/>
                  <a:ext cx="64436" cy="6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" h="891" extrusionOk="0">
                      <a:moveTo>
                        <a:pt x="457" y="0"/>
                      </a:moveTo>
                      <a:cubicBezTo>
                        <a:pt x="206" y="0"/>
                        <a:pt x="1" y="206"/>
                        <a:pt x="1" y="457"/>
                      </a:cubicBezTo>
                      <a:cubicBezTo>
                        <a:pt x="1" y="685"/>
                        <a:pt x="206" y="891"/>
                        <a:pt x="457" y="891"/>
                      </a:cubicBezTo>
                      <a:cubicBezTo>
                        <a:pt x="686" y="891"/>
                        <a:pt x="891" y="685"/>
                        <a:pt x="891" y="457"/>
                      </a:cubicBezTo>
                      <a:cubicBezTo>
                        <a:pt x="891" y="206"/>
                        <a:pt x="686" y="0"/>
                        <a:pt x="4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16"/>
                <p:cNvSpPr/>
                <p:nvPr/>
              </p:nvSpPr>
              <p:spPr>
                <a:xfrm>
                  <a:off x="1048451" y="2479492"/>
                  <a:ext cx="71009" cy="71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" h="983" extrusionOk="0">
                      <a:moveTo>
                        <a:pt x="480" y="1"/>
                      </a:moveTo>
                      <a:cubicBezTo>
                        <a:pt x="206" y="1"/>
                        <a:pt x="1" y="206"/>
                        <a:pt x="1" y="480"/>
                      </a:cubicBezTo>
                      <a:cubicBezTo>
                        <a:pt x="1" y="754"/>
                        <a:pt x="206" y="982"/>
                        <a:pt x="480" y="982"/>
                      </a:cubicBezTo>
                      <a:cubicBezTo>
                        <a:pt x="754" y="982"/>
                        <a:pt x="982" y="754"/>
                        <a:pt x="982" y="480"/>
                      </a:cubicBezTo>
                      <a:cubicBezTo>
                        <a:pt x="982" y="206"/>
                        <a:pt x="754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16"/>
                <p:cNvSpPr/>
                <p:nvPr/>
              </p:nvSpPr>
              <p:spPr>
                <a:xfrm>
                  <a:off x="1361740" y="2469595"/>
                  <a:ext cx="24850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344" extrusionOk="0">
                      <a:moveTo>
                        <a:pt x="183" y="1"/>
                      </a:moveTo>
                      <a:cubicBezTo>
                        <a:pt x="92" y="1"/>
                        <a:pt x="1" y="92"/>
                        <a:pt x="1" y="184"/>
                      </a:cubicBezTo>
                      <a:cubicBezTo>
                        <a:pt x="1" y="275"/>
                        <a:pt x="92" y="343"/>
                        <a:pt x="183" y="343"/>
                      </a:cubicBezTo>
                      <a:cubicBezTo>
                        <a:pt x="275" y="343"/>
                        <a:pt x="343" y="275"/>
                        <a:pt x="343" y="184"/>
                      </a:cubicBezTo>
                      <a:cubicBezTo>
                        <a:pt x="343" y="92"/>
                        <a:pt x="275" y="1"/>
                        <a:pt x="1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16"/>
                <p:cNvSpPr/>
                <p:nvPr/>
              </p:nvSpPr>
              <p:spPr>
                <a:xfrm>
                  <a:off x="1516759" y="2829045"/>
                  <a:ext cx="67687" cy="67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937" extrusionOk="0">
                      <a:moveTo>
                        <a:pt x="457" y="1"/>
                      </a:moveTo>
                      <a:cubicBezTo>
                        <a:pt x="206" y="1"/>
                        <a:pt x="0" y="206"/>
                        <a:pt x="0" y="480"/>
                      </a:cubicBezTo>
                      <a:cubicBezTo>
                        <a:pt x="0" y="731"/>
                        <a:pt x="206" y="937"/>
                        <a:pt x="457" y="937"/>
                      </a:cubicBezTo>
                      <a:cubicBezTo>
                        <a:pt x="731" y="937"/>
                        <a:pt x="936" y="731"/>
                        <a:pt x="936" y="480"/>
                      </a:cubicBezTo>
                      <a:cubicBezTo>
                        <a:pt x="936" y="206"/>
                        <a:pt x="731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198;p16"/>
                <p:cNvSpPr/>
                <p:nvPr/>
              </p:nvSpPr>
              <p:spPr>
                <a:xfrm>
                  <a:off x="1238072" y="2896658"/>
                  <a:ext cx="71009" cy="71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" h="983" extrusionOk="0">
                      <a:moveTo>
                        <a:pt x="503" y="1"/>
                      </a:moveTo>
                      <a:cubicBezTo>
                        <a:pt x="229" y="1"/>
                        <a:pt x="1" y="229"/>
                        <a:pt x="1" y="503"/>
                      </a:cubicBezTo>
                      <a:cubicBezTo>
                        <a:pt x="1" y="777"/>
                        <a:pt x="229" y="982"/>
                        <a:pt x="503" y="982"/>
                      </a:cubicBezTo>
                      <a:cubicBezTo>
                        <a:pt x="777" y="982"/>
                        <a:pt x="982" y="777"/>
                        <a:pt x="982" y="503"/>
                      </a:cubicBezTo>
                      <a:cubicBezTo>
                        <a:pt x="982" y="229"/>
                        <a:pt x="777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16"/>
                <p:cNvSpPr/>
                <p:nvPr/>
              </p:nvSpPr>
              <p:spPr>
                <a:xfrm>
                  <a:off x="1003953" y="2896658"/>
                  <a:ext cx="44571" cy="44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617" extrusionOk="0">
                      <a:moveTo>
                        <a:pt x="297" y="1"/>
                      </a:moveTo>
                      <a:cubicBezTo>
                        <a:pt x="138" y="1"/>
                        <a:pt x="1" y="138"/>
                        <a:pt x="1" y="320"/>
                      </a:cubicBezTo>
                      <a:cubicBezTo>
                        <a:pt x="1" y="480"/>
                        <a:pt x="138" y="617"/>
                        <a:pt x="297" y="617"/>
                      </a:cubicBezTo>
                      <a:cubicBezTo>
                        <a:pt x="480" y="617"/>
                        <a:pt x="617" y="480"/>
                        <a:pt x="617" y="320"/>
                      </a:cubicBezTo>
                      <a:cubicBezTo>
                        <a:pt x="617" y="138"/>
                        <a:pt x="480" y="1"/>
                        <a:pt x="2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16"/>
                <p:cNvSpPr/>
                <p:nvPr/>
              </p:nvSpPr>
              <p:spPr>
                <a:xfrm>
                  <a:off x="789628" y="2880188"/>
                  <a:ext cx="56129" cy="57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800" extrusionOk="0">
                      <a:moveTo>
                        <a:pt x="388" y="0"/>
                      </a:moveTo>
                      <a:cubicBezTo>
                        <a:pt x="160" y="0"/>
                        <a:pt x="0" y="183"/>
                        <a:pt x="0" y="388"/>
                      </a:cubicBezTo>
                      <a:cubicBezTo>
                        <a:pt x="0" y="617"/>
                        <a:pt x="160" y="799"/>
                        <a:pt x="388" y="799"/>
                      </a:cubicBezTo>
                      <a:cubicBezTo>
                        <a:pt x="617" y="799"/>
                        <a:pt x="776" y="617"/>
                        <a:pt x="776" y="388"/>
                      </a:cubicBezTo>
                      <a:cubicBezTo>
                        <a:pt x="776" y="183"/>
                        <a:pt x="617" y="0"/>
                        <a:pt x="3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1" name="Google Shape;201;p16"/>
              <p:cNvSpPr/>
              <p:nvPr/>
            </p:nvSpPr>
            <p:spPr>
              <a:xfrm>
                <a:off x="1590826" y="2908216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2" y="0"/>
                    </a:moveTo>
                    <a:cubicBezTo>
                      <a:pt x="184" y="0"/>
                      <a:pt x="1" y="183"/>
                      <a:pt x="1" y="411"/>
                    </a:cubicBezTo>
                    <a:cubicBezTo>
                      <a:pt x="1" y="640"/>
                      <a:pt x="184" y="822"/>
                      <a:pt x="412" y="822"/>
                    </a:cubicBezTo>
                    <a:cubicBezTo>
                      <a:pt x="640" y="822"/>
                      <a:pt x="823" y="640"/>
                      <a:pt x="823" y="411"/>
                    </a:cubicBezTo>
                    <a:cubicBezTo>
                      <a:pt x="823" y="183"/>
                      <a:pt x="640" y="0"/>
                      <a:pt x="4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6"/>
              <p:cNvSpPr/>
              <p:nvPr/>
            </p:nvSpPr>
            <p:spPr>
              <a:xfrm>
                <a:off x="1437541" y="2896658"/>
                <a:ext cx="70937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2" h="983" extrusionOk="0">
                    <a:moveTo>
                      <a:pt x="480" y="1"/>
                    </a:moveTo>
                    <a:cubicBezTo>
                      <a:pt x="228" y="1"/>
                      <a:pt x="0" y="229"/>
                      <a:pt x="0" y="503"/>
                    </a:cubicBezTo>
                    <a:cubicBezTo>
                      <a:pt x="0" y="777"/>
                      <a:pt x="228" y="982"/>
                      <a:pt x="480" y="982"/>
                    </a:cubicBezTo>
                    <a:cubicBezTo>
                      <a:pt x="753" y="982"/>
                      <a:pt x="982" y="777"/>
                      <a:pt x="982" y="503"/>
                    </a:cubicBezTo>
                    <a:cubicBezTo>
                      <a:pt x="982" y="229"/>
                      <a:pt x="753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6"/>
            <p:cNvGrpSpPr/>
            <p:nvPr/>
          </p:nvGrpSpPr>
          <p:grpSpPr>
            <a:xfrm>
              <a:off x="7856245" y="1597410"/>
              <a:ext cx="939940" cy="1370258"/>
              <a:chOff x="6784620" y="1597410"/>
              <a:chExt cx="939940" cy="1370258"/>
            </a:xfrm>
          </p:grpSpPr>
          <p:sp>
            <p:nvSpPr>
              <p:cNvPr id="204" name="Google Shape;204;p16"/>
              <p:cNvSpPr/>
              <p:nvPr/>
            </p:nvSpPr>
            <p:spPr>
              <a:xfrm>
                <a:off x="6830779" y="1597410"/>
                <a:ext cx="100699" cy="100627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93" extrusionOk="0">
                    <a:moveTo>
                      <a:pt x="686" y="0"/>
                    </a:moveTo>
                    <a:cubicBezTo>
                      <a:pt x="320" y="0"/>
                      <a:pt x="1" y="320"/>
                      <a:pt x="1" y="685"/>
                    </a:cubicBezTo>
                    <a:cubicBezTo>
                      <a:pt x="1" y="1073"/>
                      <a:pt x="320" y="1393"/>
                      <a:pt x="686" y="1393"/>
                    </a:cubicBezTo>
                    <a:cubicBezTo>
                      <a:pt x="1074" y="1393"/>
                      <a:pt x="1393" y="1073"/>
                      <a:pt x="1393" y="685"/>
                    </a:cubicBezTo>
                    <a:cubicBezTo>
                      <a:pt x="1393" y="320"/>
                      <a:pt x="1074" y="0"/>
                      <a:pt x="6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6"/>
              <p:cNvSpPr/>
              <p:nvPr/>
            </p:nvSpPr>
            <p:spPr>
              <a:xfrm>
                <a:off x="7081440" y="1773812"/>
                <a:ext cx="84157" cy="85818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6"/>
              <p:cNvSpPr/>
              <p:nvPr/>
            </p:nvSpPr>
            <p:spPr>
              <a:xfrm>
                <a:off x="7149053" y="1646892"/>
                <a:ext cx="69276" cy="69276"/>
              </a:xfrm>
              <a:custGeom>
                <a:avLst/>
                <a:gdLst/>
                <a:ahLst/>
                <a:cxnLst/>
                <a:rect l="l" t="t" r="r" b="b"/>
                <a:pathLst>
                  <a:path w="959" h="959" extrusionOk="0">
                    <a:moveTo>
                      <a:pt x="479" y="0"/>
                    </a:moveTo>
                    <a:cubicBezTo>
                      <a:pt x="228" y="0"/>
                      <a:pt x="0" y="228"/>
                      <a:pt x="0" y="479"/>
                    </a:cubicBezTo>
                    <a:cubicBezTo>
                      <a:pt x="0" y="753"/>
                      <a:pt x="228" y="959"/>
                      <a:pt x="479" y="959"/>
                    </a:cubicBezTo>
                    <a:cubicBezTo>
                      <a:pt x="753" y="959"/>
                      <a:pt x="959" y="753"/>
                      <a:pt x="959" y="479"/>
                    </a:cubicBezTo>
                    <a:cubicBezTo>
                      <a:pt x="959" y="228"/>
                      <a:pt x="753" y="0"/>
                      <a:pt x="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>
                <a:off x="7447461" y="1800178"/>
                <a:ext cx="85818" cy="8415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1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36" y="1165"/>
                      <a:pt x="1187" y="914"/>
                      <a:pt x="1187" y="571"/>
                    </a:cubicBezTo>
                    <a:cubicBezTo>
                      <a:pt x="1187" y="252"/>
                      <a:pt x="936" y="1"/>
                      <a:pt x="5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6"/>
              <p:cNvSpPr/>
              <p:nvPr/>
            </p:nvSpPr>
            <p:spPr>
              <a:xfrm>
                <a:off x="7379848" y="1646892"/>
                <a:ext cx="69348" cy="6927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959" extrusionOk="0">
                    <a:moveTo>
                      <a:pt x="480" y="0"/>
                    </a:moveTo>
                    <a:cubicBezTo>
                      <a:pt x="206" y="0"/>
                      <a:pt x="1" y="228"/>
                      <a:pt x="1" y="479"/>
                    </a:cubicBezTo>
                    <a:cubicBezTo>
                      <a:pt x="1" y="753"/>
                      <a:pt x="206" y="959"/>
                      <a:pt x="480" y="959"/>
                    </a:cubicBezTo>
                    <a:cubicBezTo>
                      <a:pt x="731" y="959"/>
                      <a:pt x="959" y="753"/>
                      <a:pt x="959" y="479"/>
                    </a:cubicBezTo>
                    <a:cubicBezTo>
                      <a:pt x="959" y="228"/>
                      <a:pt x="731" y="0"/>
                      <a:pt x="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6"/>
              <p:cNvSpPr/>
              <p:nvPr/>
            </p:nvSpPr>
            <p:spPr>
              <a:xfrm>
                <a:off x="7615627" y="1597410"/>
                <a:ext cx="62702" cy="62702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68" extrusionOk="0">
                    <a:moveTo>
                      <a:pt x="434" y="0"/>
                    </a:moveTo>
                    <a:cubicBezTo>
                      <a:pt x="206" y="0"/>
                      <a:pt x="1" y="206"/>
                      <a:pt x="1" y="434"/>
                    </a:cubicBezTo>
                    <a:cubicBezTo>
                      <a:pt x="1" y="662"/>
                      <a:pt x="206" y="868"/>
                      <a:pt x="434" y="868"/>
                    </a:cubicBezTo>
                    <a:cubicBezTo>
                      <a:pt x="663" y="868"/>
                      <a:pt x="868" y="662"/>
                      <a:pt x="868" y="434"/>
                    </a:cubicBezTo>
                    <a:cubicBezTo>
                      <a:pt x="868" y="206"/>
                      <a:pt x="663" y="0"/>
                      <a:pt x="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6"/>
              <p:cNvSpPr/>
              <p:nvPr/>
            </p:nvSpPr>
            <p:spPr>
              <a:xfrm>
                <a:off x="7678256" y="1773812"/>
                <a:ext cx="46304" cy="46232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40" extrusionOk="0">
                    <a:moveTo>
                      <a:pt x="321" y="1"/>
                    </a:moveTo>
                    <a:cubicBezTo>
                      <a:pt x="138" y="1"/>
                      <a:pt x="1" y="138"/>
                      <a:pt x="1" y="320"/>
                    </a:cubicBezTo>
                    <a:cubicBezTo>
                      <a:pt x="1" y="503"/>
                      <a:pt x="138" y="640"/>
                      <a:pt x="321" y="640"/>
                    </a:cubicBezTo>
                    <a:cubicBezTo>
                      <a:pt x="503" y="640"/>
                      <a:pt x="640" y="503"/>
                      <a:pt x="640" y="320"/>
                    </a:cubicBezTo>
                    <a:cubicBezTo>
                      <a:pt x="640" y="138"/>
                      <a:pt x="503" y="1"/>
                      <a:pt x="3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6"/>
              <p:cNvSpPr/>
              <p:nvPr/>
            </p:nvSpPr>
            <p:spPr>
              <a:xfrm>
                <a:off x="6921508" y="1800178"/>
                <a:ext cx="52806" cy="5287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732" extrusionOk="0">
                    <a:moveTo>
                      <a:pt x="365" y="1"/>
                    </a:moveTo>
                    <a:cubicBezTo>
                      <a:pt x="160" y="1"/>
                      <a:pt x="0" y="161"/>
                      <a:pt x="0" y="366"/>
                    </a:cubicBezTo>
                    <a:cubicBezTo>
                      <a:pt x="0" y="571"/>
                      <a:pt x="160" y="731"/>
                      <a:pt x="365" y="731"/>
                    </a:cubicBezTo>
                    <a:cubicBezTo>
                      <a:pt x="571" y="731"/>
                      <a:pt x="731" y="571"/>
                      <a:pt x="731" y="366"/>
                    </a:cubicBezTo>
                    <a:cubicBezTo>
                      <a:pt x="731" y="161"/>
                      <a:pt x="571" y="1"/>
                      <a:pt x="3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6"/>
              <p:cNvSpPr/>
              <p:nvPr/>
            </p:nvSpPr>
            <p:spPr>
              <a:xfrm>
                <a:off x="7414449" y="2344337"/>
                <a:ext cx="102361" cy="102288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16" extrusionOk="0">
                    <a:moveTo>
                      <a:pt x="709" y="0"/>
                    </a:moveTo>
                    <a:cubicBezTo>
                      <a:pt x="320" y="0"/>
                      <a:pt x="1" y="320"/>
                      <a:pt x="1" y="708"/>
                    </a:cubicBezTo>
                    <a:cubicBezTo>
                      <a:pt x="1" y="1096"/>
                      <a:pt x="320" y="1415"/>
                      <a:pt x="709" y="1415"/>
                    </a:cubicBezTo>
                    <a:cubicBezTo>
                      <a:pt x="1097" y="1415"/>
                      <a:pt x="1416" y="1096"/>
                      <a:pt x="1416" y="708"/>
                    </a:cubicBezTo>
                    <a:cubicBezTo>
                      <a:pt x="1416" y="320"/>
                      <a:pt x="1097" y="0"/>
                      <a:pt x="7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6"/>
              <p:cNvSpPr/>
              <p:nvPr/>
            </p:nvSpPr>
            <p:spPr>
              <a:xfrm>
                <a:off x="7149053" y="2276724"/>
                <a:ext cx="103950" cy="10395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439" extrusionOk="0">
                    <a:moveTo>
                      <a:pt x="730" y="0"/>
                    </a:moveTo>
                    <a:cubicBezTo>
                      <a:pt x="320" y="0"/>
                      <a:pt x="0" y="320"/>
                      <a:pt x="0" y="731"/>
                    </a:cubicBezTo>
                    <a:cubicBezTo>
                      <a:pt x="0" y="1119"/>
                      <a:pt x="320" y="1438"/>
                      <a:pt x="730" y="1438"/>
                    </a:cubicBezTo>
                    <a:cubicBezTo>
                      <a:pt x="1118" y="1438"/>
                      <a:pt x="1438" y="1119"/>
                      <a:pt x="1438" y="731"/>
                    </a:cubicBezTo>
                    <a:cubicBezTo>
                      <a:pt x="1438" y="320"/>
                      <a:pt x="1118" y="0"/>
                      <a:pt x="7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6"/>
              <p:cNvSpPr/>
              <p:nvPr/>
            </p:nvSpPr>
            <p:spPr>
              <a:xfrm>
                <a:off x="7414449" y="2217345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2" y="1"/>
                    </a:moveTo>
                    <a:cubicBezTo>
                      <a:pt x="184" y="1"/>
                      <a:pt x="1" y="183"/>
                      <a:pt x="1" y="411"/>
                    </a:cubicBezTo>
                    <a:cubicBezTo>
                      <a:pt x="1" y="640"/>
                      <a:pt x="184" y="822"/>
                      <a:pt x="412" y="822"/>
                    </a:cubicBezTo>
                    <a:cubicBezTo>
                      <a:pt x="640" y="822"/>
                      <a:pt x="823" y="640"/>
                      <a:pt x="823" y="411"/>
                    </a:cubicBezTo>
                    <a:cubicBezTo>
                      <a:pt x="823" y="183"/>
                      <a:pt x="640" y="1"/>
                      <a:pt x="4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6"/>
              <p:cNvSpPr/>
              <p:nvPr/>
            </p:nvSpPr>
            <p:spPr>
              <a:xfrm>
                <a:off x="7007253" y="2247034"/>
                <a:ext cx="97304" cy="97376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0"/>
                    </a:moveTo>
                    <a:cubicBezTo>
                      <a:pt x="320" y="0"/>
                      <a:pt x="0" y="297"/>
                      <a:pt x="0" y="662"/>
                    </a:cubicBezTo>
                    <a:cubicBezTo>
                      <a:pt x="0" y="1050"/>
                      <a:pt x="320" y="1347"/>
                      <a:pt x="685" y="1347"/>
                    </a:cubicBezTo>
                    <a:cubicBezTo>
                      <a:pt x="1050" y="1347"/>
                      <a:pt x="1347" y="1050"/>
                      <a:pt x="1347" y="662"/>
                    </a:cubicBezTo>
                    <a:cubicBezTo>
                      <a:pt x="1347" y="297"/>
                      <a:pt x="1050" y="0"/>
                      <a:pt x="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6"/>
              <p:cNvSpPr/>
              <p:nvPr/>
            </p:nvSpPr>
            <p:spPr>
              <a:xfrm>
                <a:off x="6830779" y="2311325"/>
                <a:ext cx="84157" cy="8415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1"/>
                    </a:moveTo>
                    <a:cubicBezTo>
                      <a:pt x="252" y="1"/>
                      <a:pt x="1" y="252"/>
                      <a:pt x="1" y="571"/>
                    </a:cubicBezTo>
                    <a:cubicBezTo>
                      <a:pt x="1" y="914"/>
                      <a:pt x="252" y="1165"/>
                      <a:pt x="571" y="1165"/>
                    </a:cubicBezTo>
                    <a:cubicBezTo>
                      <a:pt x="914" y="1165"/>
                      <a:pt x="1165" y="914"/>
                      <a:pt x="1165" y="571"/>
                    </a:cubicBezTo>
                    <a:cubicBezTo>
                      <a:pt x="1165" y="252"/>
                      <a:pt x="914" y="1"/>
                      <a:pt x="5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6"/>
              <p:cNvSpPr/>
              <p:nvPr/>
            </p:nvSpPr>
            <p:spPr>
              <a:xfrm>
                <a:off x="6914862" y="2469595"/>
                <a:ext cx="47893" cy="47893"/>
              </a:xfrm>
              <a:custGeom>
                <a:avLst/>
                <a:gdLst/>
                <a:ahLst/>
                <a:cxnLst/>
                <a:rect l="l" t="t" r="r" b="b"/>
                <a:pathLst>
                  <a:path w="663" h="663" extrusionOk="0">
                    <a:moveTo>
                      <a:pt x="320" y="1"/>
                    </a:moveTo>
                    <a:cubicBezTo>
                      <a:pt x="138" y="1"/>
                      <a:pt x="1" y="161"/>
                      <a:pt x="1" y="343"/>
                    </a:cubicBezTo>
                    <a:cubicBezTo>
                      <a:pt x="1" y="526"/>
                      <a:pt x="138" y="663"/>
                      <a:pt x="320" y="663"/>
                    </a:cubicBezTo>
                    <a:cubicBezTo>
                      <a:pt x="503" y="663"/>
                      <a:pt x="663" y="526"/>
                      <a:pt x="663" y="343"/>
                    </a:cubicBezTo>
                    <a:cubicBezTo>
                      <a:pt x="663" y="161"/>
                      <a:pt x="503" y="1"/>
                      <a:pt x="3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6"/>
              <p:cNvSpPr/>
              <p:nvPr/>
            </p:nvSpPr>
            <p:spPr>
              <a:xfrm>
                <a:off x="7081440" y="2446552"/>
                <a:ext cx="62702" cy="64364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91" extrusionOk="0">
                    <a:moveTo>
                      <a:pt x="434" y="0"/>
                    </a:moveTo>
                    <a:cubicBezTo>
                      <a:pt x="183" y="0"/>
                      <a:pt x="0" y="206"/>
                      <a:pt x="0" y="457"/>
                    </a:cubicBezTo>
                    <a:cubicBezTo>
                      <a:pt x="0" y="685"/>
                      <a:pt x="183" y="891"/>
                      <a:pt x="434" y="891"/>
                    </a:cubicBezTo>
                    <a:cubicBezTo>
                      <a:pt x="685" y="891"/>
                      <a:pt x="868" y="685"/>
                      <a:pt x="868" y="457"/>
                    </a:cubicBezTo>
                    <a:cubicBezTo>
                      <a:pt x="868" y="206"/>
                      <a:pt x="685" y="0"/>
                      <a:pt x="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6"/>
              <p:cNvSpPr/>
              <p:nvPr/>
            </p:nvSpPr>
            <p:spPr>
              <a:xfrm>
                <a:off x="7363378" y="2479492"/>
                <a:ext cx="72599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983" extrusionOk="0">
                    <a:moveTo>
                      <a:pt x="502" y="1"/>
                    </a:moveTo>
                    <a:cubicBezTo>
                      <a:pt x="229" y="1"/>
                      <a:pt x="0" y="206"/>
                      <a:pt x="0" y="480"/>
                    </a:cubicBezTo>
                    <a:cubicBezTo>
                      <a:pt x="0" y="754"/>
                      <a:pt x="229" y="982"/>
                      <a:pt x="502" y="982"/>
                    </a:cubicBezTo>
                    <a:cubicBezTo>
                      <a:pt x="776" y="982"/>
                      <a:pt x="1005" y="754"/>
                      <a:pt x="1005" y="480"/>
                    </a:cubicBezTo>
                    <a:cubicBezTo>
                      <a:pt x="1005" y="206"/>
                      <a:pt x="776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6"/>
              <p:cNvSpPr/>
              <p:nvPr/>
            </p:nvSpPr>
            <p:spPr>
              <a:xfrm>
                <a:off x="7678256" y="2469595"/>
                <a:ext cx="23188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4" extrusionOk="0">
                    <a:moveTo>
                      <a:pt x="161" y="1"/>
                    </a:moveTo>
                    <a:cubicBezTo>
                      <a:pt x="69" y="1"/>
                      <a:pt x="1" y="92"/>
                      <a:pt x="1" y="184"/>
                    </a:cubicBezTo>
                    <a:cubicBezTo>
                      <a:pt x="1" y="275"/>
                      <a:pt x="69" y="343"/>
                      <a:pt x="161" y="343"/>
                    </a:cubicBezTo>
                    <a:cubicBezTo>
                      <a:pt x="252" y="343"/>
                      <a:pt x="321" y="275"/>
                      <a:pt x="321" y="184"/>
                    </a:cubicBezTo>
                    <a:cubicBezTo>
                      <a:pt x="321" y="92"/>
                      <a:pt x="252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6"/>
              <p:cNvSpPr/>
              <p:nvPr/>
            </p:nvSpPr>
            <p:spPr>
              <a:xfrm>
                <a:off x="7554660" y="2896658"/>
                <a:ext cx="70937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2" h="983" extrusionOk="0">
                    <a:moveTo>
                      <a:pt x="479" y="1"/>
                    </a:moveTo>
                    <a:cubicBezTo>
                      <a:pt x="228" y="1"/>
                      <a:pt x="0" y="229"/>
                      <a:pt x="0" y="503"/>
                    </a:cubicBezTo>
                    <a:cubicBezTo>
                      <a:pt x="0" y="777"/>
                      <a:pt x="228" y="982"/>
                      <a:pt x="479" y="982"/>
                    </a:cubicBezTo>
                    <a:cubicBezTo>
                      <a:pt x="753" y="982"/>
                      <a:pt x="982" y="777"/>
                      <a:pt x="982" y="503"/>
                    </a:cubicBezTo>
                    <a:cubicBezTo>
                      <a:pt x="982" y="229"/>
                      <a:pt x="753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>
                <a:off x="7320470" y="2896658"/>
                <a:ext cx="42981" cy="44571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17" extrusionOk="0">
                    <a:moveTo>
                      <a:pt x="298" y="1"/>
                    </a:moveTo>
                    <a:cubicBezTo>
                      <a:pt x="115" y="1"/>
                      <a:pt x="1" y="138"/>
                      <a:pt x="1" y="320"/>
                    </a:cubicBezTo>
                    <a:cubicBezTo>
                      <a:pt x="1" y="480"/>
                      <a:pt x="115" y="617"/>
                      <a:pt x="298" y="617"/>
                    </a:cubicBezTo>
                    <a:cubicBezTo>
                      <a:pt x="457" y="617"/>
                      <a:pt x="594" y="480"/>
                      <a:pt x="594" y="320"/>
                    </a:cubicBezTo>
                    <a:cubicBezTo>
                      <a:pt x="594" y="138"/>
                      <a:pt x="457" y="1"/>
                      <a:pt x="2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6"/>
              <p:cNvSpPr/>
              <p:nvPr/>
            </p:nvSpPr>
            <p:spPr>
              <a:xfrm>
                <a:off x="7104483" y="2880188"/>
                <a:ext cx="57790" cy="5779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800" extrusionOk="0">
                    <a:moveTo>
                      <a:pt x="389" y="0"/>
                    </a:moveTo>
                    <a:cubicBezTo>
                      <a:pt x="183" y="0"/>
                      <a:pt x="1" y="183"/>
                      <a:pt x="1" y="388"/>
                    </a:cubicBezTo>
                    <a:cubicBezTo>
                      <a:pt x="1" y="617"/>
                      <a:pt x="183" y="799"/>
                      <a:pt x="389" y="799"/>
                    </a:cubicBezTo>
                    <a:cubicBezTo>
                      <a:pt x="617" y="799"/>
                      <a:pt x="800" y="617"/>
                      <a:pt x="800" y="388"/>
                    </a:cubicBezTo>
                    <a:cubicBezTo>
                      <a:pt x="800" y="183"/>
                      <a:pt x="617" y="0"/>
                      <a:pt x="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>
                <a:off x="6937978" y="2908216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1" y="0"/>
                    </a:moveTo>
                    <a:cubicBezTo>
                      <a:pt x="183" y="0"/>
                      <a:pt x="0" y="183"/>
                      <a:pt x="0" y="411"/>
                    </a:cubicBezTo>
                    <a:cubicBezTo>
                      <a:pt x="0" y="640"/>
                      <a:pt x="183" y="822"/>
                      <a:pt x="411" y="822"/>
                    </a:cubicBezTo>
                    <a:cubicBezTo>
                      <a:pt x="640" y="822"/>
                      <a:pt x="822" y="640"/>
                      <a:pt x="822" y="411"/>
                    </a:cubicBezTo>
                    <a:cubicBezTo>
                      <a:pt x="822" y="183"/>
                      <a:pt x="640" y="0"/>
                      <a:pt x="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6"/>
              <p:cNvSpPr/>
              <p:nvPr/>
            </p:nvSpPr>
            <p:spPr>
              <a:xfrm>
                <a:off x="6784620" y="2896658"/>
                <a:ext cx="71009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3" h="983" extrusionOk="0">
                    <a:moveTo>
                      <a:pt x="503" y="1"/>
                    </a:moveTo>
                    <a:cubicBezTo>
                      <a:pt x="229" y="1"/>
                      <a:pt x="1" y="229"/>
                      <a:pt x="1" y="503"/>
                    </a:cubicBezTo>
                    <a:cubicBezTo>
                      <a:pt x="1" y="777"/>
                      <a:pt x="229" y="982"/>
                      <a:pt x="503" y="982"/>
                    </a:cubicBezTo>
                    <a:cubicBezTo>
                      <a:pt x="777" y="982"/>
                      <a:pt x="982" y="777"/>
                      <a:pt x="982" y="503"/>
                    </a:cubicBezTo>
                    <a:cubicBezTo>
                      <a:pt x="982" y="229"/>
                      <a:pt x="777" y="1"/>
                      <a:pt x="5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" name="Google Shape;226;p16"/>
            <p:cNvSpPr/>
            <p:nvPr/>
          </p:nvSpPr>
          <p:spPr>
            <a:xfrm>
              <a:off x="-95225" y="1363300"/>
              <a:ext cx="9239131" cy="153360"/>
            </a:xfrm>
            <a:custGeom>
              <a:avLst/>
              <a:gdLst/>
              <a:ahLst/>
              <a:cxnLst/>
              <a:rect l="l" t="t" r="r" b="b"/>
              <a:pathLst>
                <a:path w="88472" h="2123" extrusionOk="0">
                  <a:moveTo>
                    <a:pt x="1" y="0"/>
                  </a:moveTo>
                  <a:lnTo>
                    <a:pt x="1" y="2123"/>
                  </a:lnTo>
                  <a:lnTo>
                    <a:pt x="88472" y="2123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-95225" y="3297413"/>
              <a:ext cx="9239131" cy="245752"/>
            </a:xfrm>
            <a:custGeom>
              <a:avLst/>
              <a:gdLst/>
              <a:ahLst/>
              <a:cxnLst/>
              <a:rect l="l" t="t" r="r" b="b"/>
              <a:pathLst>
                <a:path w="88472" h="3402" extrusionOk="0">
                  <a:moveTo>
                    <a:pt x="1" y="0"/>
                  </a:moveTo>
                  <a:lnTo>
                    <a:pt x="1" y="3401"/>
                  </a:lnTo>
                  <a:lnTo>
                    <a:pt x="88472" y="3401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-95225" y="1943649"/>
              <a:ext cx="9239131" cy="199592"/>
            </a:xfrm>
            <a:custGeom>
              <a:avLst/>
              <a:gdLst/>
              <a:ahLst/>
              <a:cxnLst/>
              <a:rect l="l" t="t" r="r" b="b"/>
              <a:pathLst>
                <a:path w="88472" h="2763" extrusionOk="0">
                  <a:moveTo>
                    <a:pt x="1" y="1"/>
                  </a:moveTo>
                  <a:lnTo>
                    <a:pt x="1" y="2763"/>
                  </a:lnTo>
                  <a:lnTo>
                    <a:pt x="88472" y="2763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-95225" y="2611405"/>
              <a:ext cx="9239131" cy="201254"/>
            </a:xfrm>
            <a:custGeom>
              <a:avLst/>
              <a:gdLst/>
              <a:ahLst/>
              <a:cxnLst/>
              <a:rect l="l" t="t" r="r" b="b"/>
              <a:pathLst>
                <a:path w="88472" h="2786" extrusionOk="0">
                  <a:moveTo>
                    <a:pt x="1" y="1"/>
                  </a:moveTo>
                  <a:lnTo>
                    <a:pt x="1" y="2786"/>
                  </a:lnTo>
                  <a:lnTo>
                    <a:pt x="88472" y="2786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" name="Google Shape;230;p16"/>
            <p:cNvGrpSpPr/>
            <p:nvPr/>
          </p:nvGrpSpPr>
          <p:grpSpPr>
            <a:xfrm>
              <a:off x="2697198" y="1567721"/>
              <a:ext cx="460081" cy="982780"/>
              <a:chOff x="2697198" y="1567721"/>
              <a:chExt cx="460081" cy="982780"/>
            </a:xfrm>
          </p:grpSpPr>
          <p:sp>
            <p:nvSpPr>
              <p:cNvPr id="231" name="Google Shape;231;p16"/>
              <p:cNvSpPr/>
              <p:nvPr/>
            </p:nvSpPr>
            <p:spPr>
              <a:xfrm>
                <a:off x="2697198" y="1693052"/>
                <a:ext cx="460081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19" extrusionOk="0">
                    <a:moveTo>
                      <a:pt x="1" y="0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>
                <a:off x="2697198" y="1567721"/>
                <a:ext cx="460081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097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6"/>
              <p:cNvSpPr/>
              <p:nvPr/>
            </p:nvSpPr>
            <p:spPr>
              <a:xfrm>
                <a:off x="2697198" y="1819971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6"/>
              <p:cNvSpPr/>
              <p:nvPr/>
            </p:nvSpPr>
            <p:spPr>
              <a:xfrm>
                <a:off x="2697198" y="2344337"/>
                <a:ext cx="460081" cy="79172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096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6"/>
              <p:cNvSpPr/>
              <p:nvPr/>
            </p:nvSpPr>
            <p:spPr>
              <a:xfrm>
                <a:off x="2697198" y="2217345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6"/>
              <p:cNvSpPr/>
              <p:nvPr/>
            </p:nvSpPr>
            <p:spPr>
              <a:xfrm>
                <a:off x="2697198" y="2469595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" name="Google Shape;237;p16"/>
            <p:cNvGrpSpPr/>
            <p:nvPr/>
          </p:nvGrpSpPr>
          <p:grpSpPr>
            <a:xfrm>
              <a:off x="6235552" y="1567721"/>
              <a:ext cx="460153" cy="982780"/>
              <a:chOff x="6235552" y="1567721"/>
              <a:chExt cx="460153" cy="982780"/>
            </a:xfrm>
          </p:grpSpPr>
          <p:sp>
            <p:nvSpPr>
              <p:cNvPr id="238" name="Google Shape;238;p16"/>
              <p:cNvSpPr/>
              <p:nvPr/>
            </p:nvSpPr>
            <p:spPr>
              <a:xfrm>
                <a:off x="6235552" y="1693052"/>
                <a:ext cx="4601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19" extrusionOk="0">
                    <a:moveTo>
                      <a:pt x="1" y="0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6"/>
              <p:cNvSpPr/>
              <p:nvPr/>
            </p:nvSpPr>
            <p:spPr>
              <a:xfrm>
                <a:off x="6235552" y="1567721"/>
                <a:ext cx="460153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097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6"/>
              <p:cNvSpPr/>
              <p:nvPr/>
            </p:nvSpPr>
            <p:spPr>
              <a:xfrm>
                <a:off x="6235552" y="1819971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6"/>
              <p:cNvSpPr/>
              <p:nvPr/>
            </p:nvSpPr>
            <p:spPr>
              <a:xfrm>
                <a:off x="6235552" y="2344337"/>
                <a:ext cx="460153" cy="79172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096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6"/>
              <p:cNvSpPr/>
              <p:nvPr/>
            </p:nvSpPr>
            <p:spPr>
              <a:xfrm>
                <a:off x="6235552" y="2217345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6"/>
              <p:cNvSpPr/>
              <p:nvPr/>
            </p:nvSpPr>
            <p:spPr>
              <a:xfrm>
                <a:off x="6235552" y="2469595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16"/>
            <p:cNvGrpSpPr/>
            <p:nvPr/>
          </p:nvGrpSpPr>
          <p:grpSpPr>
            <a:xfrm>
              <a:off x="2043362" y="448187"/>
              <a:ext cx="5057276" cy="3695060"/>
              <a:chOff x="1804587" y="265150"/>
              <a:chExt cx="5057276" cy="3695060"/>
            </a:xfrm>
          </p:grpSpPr>
          <p:sp>
            <p:nvSpPr>
              <p:cNvPr id="245" name="Google Shape;245;p16"/>
              <p:cNvSpPr/>
              <p:nvPr/>
            </p:nvSpPr>
            <p:spPr>
              <a:xfrm>
                <a:off x="1913375" y="265150"/>
                <a:ext cx="72671" cy="316747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43848" extrusionOk="0">
                    <a:moveTo>
                      <a:pt x="1" y="1"/>
                    </a:moveTo>
                    <a:lnTo>
                      <a:pt x="1" y="43848"/>
                    </a:lnTo>
                    <a:lnTo>
                      <a:pt x="1005" y="43848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6"/>
              <p:cNvSpPr/>
              <p:nvPr/>
            </p:nvSpPr>
            <p:spPr>
              <a:xfrm>
                <a:off x="6680473" y="265150"/>
                <a:ext cx="72599" cy="316747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43848" extrusionOk="0">
                    <a:moveTo>
                      <a:pt x="0" y="1"/>
                    </a:moveTo>
                    <a:lnTo>
                      <a:pt x="0" y="43848"/>
                    </a:lnTo>
                    <a:lnTo>
                      <a:pt x="1004" y="43848"/>
                    </a:lnTo>
                    <a:lnTo>
                      <a:pt x="100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6"/>
              <p:cNvSpPr/>
              <p:nvPr/>
            </p:nvSpPr>
            <p:spPr>
              <a:xfrm>
                <a:off x="6571613" y="3018666"/>
                <a:ext cx="290250" cy="94154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13034" extrusionOk="0">
                    <a:moveTo>
                      <a:pt x="1" y="1"/>
                    </a:moveTo>
                    <a:lnTo>
                      <a:pt x="1" y="13034"/>
                    </a:lnTo>
                    <a:lnTo>
                      <a:pt x="4018" y="13034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6"/>
              <p:cNvSpPr/>
              <p:nvPr/>
            </p:nvSpPr>
            <p:spPr>
              <a:xfrm>
                <a:off x="6571613" y="3176937"/>
                <a:ext cx="290250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2558" extrusionOk="0">
                    <a:moveTo>
                      <a:pt x="1" y="1"/>
                    </a:moveTo>
                    <a:lnTo>
                      <a:pt x="1" y="2557"/>
                    </a:lnTo>
                    <a:lnTo>
                      <a:pt x="4018" y="2557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6"/>
              <p:cNvSpPr/>
              <p:nvPr/>
            </p:nvSpPr>
            <p:spPr>
              <a:xfrm>
                <a:off x="1804587" y="3018666"/>
                <a:ext cx="290250" cy="94154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13034" extrusionOk="0">
                    <a:moveTo>
                      <a:pt x="1" y="1"/>
                    </a:moveTo>
                    <a:lnTo>
                      <a:pt x="1" y="13034"/>
                    </a:lnTo>
                    <a:lnTo>
                      <a:pt x="4018" y="13034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6"/>
              <p:cNvSpPr/>
              <p:nvPr/>
            </p:nvSpPr>
            <p:spPr>
              <a:xfrm>
                <a:off x="1804587" y="3176937"/>
                <a:ext cx="290250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2558" extrusionOk="0">
                    <a:moveTo>
                      <a:pt x="1" y="1"/>
                    </a:moveTo>
                    <a:lnTo>
                      <a:pt x="1" y="2557"/>
                    </a:lnTo>
                    <a:lnTo>
                      <a:pt x="4018" y="2557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1986049" y="2580138"/>
                <a:ext cx="4755463" cy="72601"/>
              </a:xfrm>
              <a:custGeom>
                <a:avLst/>
                <a:gdLst/>
                <a:ahLst/>
                <a:cxnLst/>
                <a:rect l="l" t="t" r="r" b="b"/>
                <a:pathLst>
                  <a:path w="36978" h="1005" extrusionOk="0">
                    <a:moveTo>
                      <a:pt x="1" y="0"/>
                    </a:moveTo>
                    <a:lnTo>
                      <a:pt x="1" y="1005"/>
                    </a:lnTo>
                    <a:lnTo>
                      <a:pt x="36978" y="1005"/>
                    </a:lnTo>
                    <a:lnTo>
                      <a:pt x="36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16"/>
            <p:cNvGrpSpPr/>
            <p:nvPr/>
          </p:nvGrpSpPr>
          <p:grpSpPr>
            <a:xfrm>
              <a:off x="7361373" y="294839"/>
              <a:ext cx="1284455" cy="1068529"/>
              <a:chOff x="7361369" y="294839"/>
              <a:chExt cx="1284455" cy="1068529"/>
            </a:xfrm>
          </p:grpSpPr>
          <p:sp>
            <p:nvSpPr>
              <p:cNvPr id="253" name="Google Shape;253;p16"/>
              <p:cNvSpPr/>
              <p:nvPr/>
            </p:nvSpPr>
            <p:spPr>
              <a:xfrm>
                <a:off x="7572371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6"/>
              <p:cNvSpPr/>
              <p:nvPr/>
            </p:nvSpPr>
            <p:spPr>
              <a:xfrm>
                <a:off x="8383586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6"/>
              <p:cNvSpPr/>
              <p:nvPr/>
            </p:nvSpPr>
            <p:spPr>
              <a:xfrm>
                <a:off x="7361369" y="294839"/>
                <a:ext cx="1284455" cy="826108"/>
              </a:xfrm>
              <a:custGeom>
                <a:avLst/>
                <a:gdLst/>
                <a:ahLst/>
                <a:cxnLst/>
                <a:rect l="l" t="t" r="r" b="b"/>
                <a:pathLst>
                  <a:path w="17781" h="11436" extrusionOk="0">
                    <a:moveTo>
                      <a:pt x="4451" y="0"/>
                    </a:moveTo>
                    <a:cubicBezTo>
                      <a:pt x="2009" y="0"/>
                      <a:pt x="0" y="1986"/>
                      <a:pt x="0" y="4451"/>
                    </a:cubicBezTo>
                    <a:lnTo>
                      <a:pt x="0" y="6985"/>
                    </a:lnTo>
                    <a:cubicBezTo>
                      <a:pt x="0" y="9450"/>
                      <a:pt x="2009" y="11436"/>
                      <a:pt x="4451" y="11436"/>
                    </a:cubicBezTo>
                    <a:lnTo>
                      <a:pt x="13353" y="11436"/>
                    </a:lnTo>
                    <a:cubicBezTo>
                      <a:pt x="15795" y="11436"/>
                      <a:pt x="17781" y="9450"/>
                      <a:pt x="17781" y="6985"/>
                    </a:cubicBezTo>
                    <a:lnTo>
                      <a:pt x="17781" y="4451"/>
                    </a:lnTo>
                    <a:cubicBezTo>
                      <a:pt x="17781" y="1986"/>
                      <a:pt x="15795" y="0"/>
                      <a:pt x="133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6" name="Google Shape;256;p16"/>
              <p:cNvGrpSpPr/>
              <p:nvPr/>
            </p:nvGrpSpPr>
            <p:grpSpPr>
              <a:xfrm>
                <a:off x="7471818" y="387158"/>
                <a:ext cx="1065200" cy="649698"/>
                <a:chOff x="7471818" y="387158"/>
                <a:chExt cx="1065200" cy="649698"/>
              </a:xfrm>
            </p:grpSpPr>
            <p:sp>
              <p:nvSpPr>
                <p:cNvPr id="257" name="Google Shape;257;p16"/>
                <p:cNvSpPr/>
                <p:nvPr/>
              </p:nvSpPr>
              <p:spPr>
                <a:xfrm>
                  <a:off x="7471818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16"/>
                <p:cNvSpPr/>
                <p:nvPr/>
              </p:nvSpPr>
              <p:spPr>
                <a:xfrm>
                  <a:off x="777022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16"/>
                <p:cNvSpPr/>
                <p:nvPr/>
              </p:nvSpPr>
              <p:spPr>
                <a:xfrm>
                  <a:off x="806870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16"/>
                <p:cNvSpPr/>
                <p:nvPr/>
              </p:nvSpPr>
              <p:spPr>
                <a:xfrm>
                  <a:off x="8367116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16"/>
                <p:cNvSpPr/>
                <p:nvPr/>
              </p:nvSpPr>
              <p:spPr>
                <a:xfrm>
                  <a:off x="7471818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16"/>
                <p:cNvSpPr/>
                <p:nvPr/>
              </p:nvSpPr>
              <p:spPr>
                <a:xfrm>
                  <a:off x="777022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65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16"/>
                <p:cNvSpPr/>
                <p:nvPr/>
              </p:nvSpPr>
              <p:spPr>
                <a:xfrm>
                  <a:off x="806870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16"/>
                <p:cNvSpPr/>
                <p:nvPr/>
              </p:nvSpPr>
              <p:spPr>
                <a:xfrm>
                  <a:off x="8367116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87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16"/>
                <p:cNvSpPr/>
                <p:nvPr/>
              </p:nvSpPr>
              <p:spPr>
                <a:xfrm>
                  <a:off x="7471818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16"/>
                <p:cNvSpPr/>
                <p:nvPr/>
              </p:nvSpPr>
              <p:spPr>
                <a:xfrm>
                  <a:off x="777022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16"/>
                <p:cNvSpPr/>
                <p:nvPr/>
              </p:nvSpPr>
              <p:spPr>
                <a:xfrm>
                  <a:off x="806870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16"/>
                <p:cNvSpPr/>
                <p:nvPr/>
              </p:nvSpPr>
              <p:spPr>
                <a:xfrm>
                  <a:off x="8367116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9" name="Google Shape;269;p16"/>
              <p:cNvSpPr/>
              <p:nvPr/>
            </p:nvSpPr>
            <p:spPr>
              <a:xfrm>
                <a:off x="7488288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36" y="1"/>
                    </a:moveTo>
                    <a:cubicBezTo>
                      <a:pt x="411" y="1"/>
                      <a:pt x="1" y="412"/>
                      <a:pt x="1" y="960"/>
                    </a:cubicBezTo>
                    <a:cubicBezTo>
                      <a:pt x="1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6"/>
              <p:cNvSpPr/>
              <p:nvPr/>
            </p:nvSpPr>
            <p:spPr>
              <a:xfrm>
                <a:off x="7786769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6"/>
              <p:cNvSpPr/>
              <p:nvPr/>
            </p:nvSpPr>
            <p:spPr>
              <a:xfrm>
                <a:off x="8085177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6"/>
              <p:cNvSpPr/>
              <p:nvPr/>
            </p:nvSpPr>
            <p:spPr>
              <a:xfrm>
                <a:off x="8383586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59" y="1"/>
                    </a:moveTo>
                    <a:cubicBezTo>
                      <a:pt x="412" y="1"/>
                      <a:pt x="1" y="412"/>
                      <a:pt x="1" y="960"/>
                    </a:cubicBezTo>
                    <a:cubicBezTo>
                      <a:pt x="1" y="1484"/>
                      <a:pt x="412" y="1895"/>
                      <a:pt x="959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6"/>
              <p:cNvSpPr/>
              <p:nvPr/>
            </p:nvSpPr>
            <p:spPr>
              <a:xfrm>
                <a:off x="7488288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1"/>
                    </a:moveTo>
                    <a:cubicBezTo>
                      <a:pt x="411" y="1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6"/>
              <p:cNvSpPr/>
              <p:nvPr/>
            </p:nvSpPr>
            <p:spPr>
              <a:xfrm>
                <a:off x="7786769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6"/>
              <p:cNvSpPr/>
              <p:nvPr/>
            </p:nvSpPr>
            <p:spPr>
              <a:xfrm>
                <a:off x="8085177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6"/>
              <p:cNvSpPr/>
              <p:nvPr/>
            </p:nvSpPr>
            <p:spPr>
              <a:xfrm>
                <a:off x="8383586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1"/>
                    </a:moveTo>
                    <a:cubicBezTo>
                      <a:pt x="412" y="1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6"/>
              <p:cNvSpPr/>
              <p:nvPr/>
            </p:nvSpPr>
            <p:spPr>
              <a:xfrm>
                <a:off x="7488288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0"/>
                    </a:moveTo>
                    <a:cubicBezTo>
                      <a:pt x="411" y="0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6"/>
              <p:cNvSpPr/>
              <p:nvPr/>
            </p:nvSpPr>
            <p:spPr>
              <a:xfrm>
                <a:off x="7786769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6"/>
              <p:cNvSpPr/>
              <p:nvPr/>
            </p:nvSpPr>
            <p:spPr>
              <a:xfrm>
                <a:off x="8085177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6"/>
              <p:cNvSpPr/>
              <p:nvPr/>
            </p:nvSpPr>
            <p:spPr>
              <a:xfrm>
                <a:off x="8383586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0"/>
                    </a:moveTo>
                    <a:cubicBezTo>
                      <a:pt x="412" y="0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16"/>
            <p:cNvGrpSpPr/>
            <p:nvPr/>
          </p:nvGrpSpPr>
          <p:grpSpPr>
            <a:xfrm>
              <a:off x="498173" y="294839"/>
              <a:ext cx="1284455" cy="1068529"/>
              <a:chOff x="498169" y="294839"/>
              <a:chExt cx="1284455" cy="1068529"/>
            </a:xfrm>
          </p:grpSpPr>
          <p:sp>
            <p:nvSpPr>
              <p:cNvPr id="282" name="Google Shape;282;p16"/>
              <p:cNvSpPr/>
              <p:nvPr/>
            </p:nvSpPr>
            <p:spPr>
              <a:xfrm>
                <a:off x="709171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6"/>
              <p:cNvSpPr/>
              <p:nvPr/>
            </p:nvSpPr>
            <p:spPr>
              <a:xfrm>
                <a:off x="1520386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6"/>
              <p:cNvSpPr/>
              <p:nvPr/>
            </p:nvSpPr>
            <p:spPr>
              <a:xfrm>
                <a:off x="498169" y="294839"/>
                <a:ext cx="1284455" cy="826108"/>
              </a:xfrm>
              <a:custGeom>
                <a:avLst/>
                <a:gdLst/>
                <a:ahLst/>
                <a:cxnLst/>
                <a:rect l="l" t="t" r="r" b="b"/>
                <a:pathLst>
                  <a:path w="17781" h="11436" extrusionOk="0">
                    <a:moveTo>
                      <a:pt x="4451" y="0"/>
                    </a:moveTo>
                    <a:cubicBezTo>
                      <a:pt x="2009" y="0"/>
                      <a:pt x="0" y="1986"/>
                      <a:pt x="0" y="4451"/>
                    </a:cubicBezTo>
                    <a:lnTo>
                      <a:pt x="0" y="6985"/>
                    </a:lnTo>
                    <a:cubicBezTo>
                      <a:pt x="0" y="9450"/>
                      <a:pt x="2009" y="11436"/>
                      <a:pt x="4451" y="11436"/>
                    </a:cubicBezTo>
                    <a:lnTo>
                      <a:pt x="13353" y="11436"/>
                    </a:lnTo>
                    <a:cubicBezTo>
                      <a:pt x="15795" y="11436"/>
                      <a:pt x="17781" y="9450"/>
                      <a:pt x="17781" y="6985"/>
                    </a:cubicBezTo>
                    <a:lnTo>
                      <a:pt x="17781" y="4451"/>
                    </a:lnTo>
                    <a:cubicBezTo>
                      <a:pt x="17781" y="1986"/>
                      <a:pt x="15795" y="0"/>
                      <a:pt x="133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5" name="Google Shape;285;p16"/>
              <p:cNvGrpSpPr/>
              <p:nvPr/>
            </p:nvGrpSpPr>
            <p:grpSpPr>
              <a:xfrm>
                <a:off x="608618" y="387158"/>
                <a:ext cx="1065200" cy="649698"/>
                <a:chOff x="7471818" y="387158"/>
                <a:chExt cx="1065200" cy="649698"/>
              </a:xfrm>
            </p:grpSpPr>
            <p:sp>
              <p:nvSpPr>
                <p:cNvPr id="286" name="Google Shape;286;p16"/>
                <p:cNvSpPr/>
                <p:nvPr/>
              </p:nvSpPr>
              <p:spPr>
                <a:xfrm>
                  <a:off x="7471818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16"/>
                <p:cNvSpPr/>
                <p:nvPr/>
              </p:nvSpPr>
              <p:spPr>
                <a:xfrm>
                  <a:off x="777022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16"/>
                <p:cNvSpPr/>
                <p:nvPr/>
              </p:nvSpPr>
              <p:spPr>
                <a:xfrm>
                  <a:off x="806870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16"/>
                <p:cNvSpPr/>
                <p:nvPr/>
              </p:nvSpPr>
              <p:spPr>
                <a:xfrm>
                  <a:off x="8367116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16"/>
                <p:cNvSpPr/>
                <p:nvPr/>
              </p:nvSpPr>
              <p:spPr>
                <a:xfrm>
                  <a:off x="7471818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16"/>
                <p:cNvSpPr/>
                <p:nvPr/>
              </p:nvSpPr>
              <p:spPr>
                <a:xfrm>
                  <a:off x="777022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65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16"/>
                <p:cNvSpPr/>
                <p:nvPr/>
              </p:nvSpPr>
              <p:spPr>
                <a:xfrm>
                  <a:off x="806870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16"/>
                <p:cNvSpPr/>
                <p:nvPr/>
              </p:nvSpPr>
              <p:spPr>
                <a:xfrm>
                  <a:off x="8367116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87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16"/>
                <p:cNvSpPr/>
                <p:nvPr/>
              </p:nvSpPr>
              <p:spPr>
                <a:xfrm>
                  <a:off x="7471818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16"/>
                <p:cNvSpPr/>
                <p:nvPr/>
              </p:nvSpPr>
              <p:spPr>
                <a:xfrm>
                  <a:off x="777022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16"/>
                <p:cNvSpPr/>
                <p:nvPr/>
              </p:nvSpPr>
              <p:spPr>
                <a:xfrm>
                  <a:off x="806870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16"/>
                <p:cNvSpPr/>
                <p:nvPr/>
              </p:nvSpPr>
              <p:spPr>
                <a:xfrm>
                  <a:off x="8367116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8" name="Google Shape;298;p16"/>
              <p:cNvSpPr/>
              <p:nvPr/>
            </p:nvSpPr>
            <p:spPr>
              <a:xfrm>
                <a:off x="625088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36" y="1"/>
                    </a:moveTo>
                    <a:cubicBezTo>
                      <a:pt x="411" y="1"/>
                      <a:pt x="1" y="412"/>
                      <a:pt x="1" y="960"/>
                    </a:cubicBezTo>
                    <a:cubicBezTo>
                      <a:pt x="1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6"/>
              <p:cNvSpPr/>
              <p:nvPr/>
            </p:nvSpPr>
            <p:spPr>
              <a:xfrm>
                <a:off x="923569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1221977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6"/>
              <p:cNvSpPr/>
              <p:nvPr/>
            </p:nvSpPr>
            <p:spPr>
              <a:xfrm>
                <a:off x="1520386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59" y="1"/>
                    </a:moveTo>
                    <a:cubicBezTo>
                      <a:pt x="412" y="1"/>
                      <a:pt x="1" y="412"/>
                      <a:pt x="1" y="960"/>
                    </a:cubicBezTo>
                    <a:cubicBezTo>
                      <a:pt x="1" y="1484"/>
                      <a:pt x="412" y="1895"/>
                      <a:pt x="959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6"/>
              <p:cNvSpPr/>
              <p:nvPr/>
            </p:nvSpPr>
            <p:spPr>
              <a:xfrm>
                <a:off x="625088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1"/>
                    </a:moveTo>
                    <a:cubicBezTo>
                      <a:pt x="411" y="1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>
                <a:off x="923569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1221977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1520386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1"/>
                    </a:moveTo>
                    <a:cubicBezTo>
                      <a:pt x="412" y="1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625088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0"/>
                    </a:moveTo>
                    <a:cubicBezTo>
                      <a:pt x="411" y="0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6"/>
              <p:cNvSpPr/>
              <p:nvPr/>
            </p:nvSpPr>
            <p:spPr>
              <a:xfrm>
                <a:off x="923569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6"/>
              <p:cNvSpPr/>
              <p:nvPr/>
            </p:nvSpPr>
            <p:spPr>
              <a:xfrm>
                <a:off x="1221977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1520386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0"/>
                    </a:moveTo>
                    <a:cubicBezTo>
                      <a:pt x="412" y="0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0" name="Google Shape;310;p16"/>
          <p:cNvGrpSpPr/>
          <p:nvPr/>
        </p:nvGrpSpPr>
        <p:grpSpPr>
          <a:xfrm>
            <a:off x="2662105" y="159161"/>
            <a:ext cx="3563459" cy="906213"/>
            <a:chOff x="179180" y="1309111"/>
            <a:chExt cx="3563459" cy="906213"/>
          </a:xfrm>
        </p:grpSpPr>
        <p:sp>
          <p:nvSpPr>
            <p:cNvPr id="311" name="Google Shape;311;p16"/>
            <p:cNvSpPr/>
            <p:nvPr/>
          </p:nvSpPr>
          <p:spPr>
            <a:xfrm rot="-8100000" flipH="1">
              <a:off x="256868" y="1387802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 rot="-8100000" flipH="1">
              <a:off x="3505192" y="197888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16"/>
          <p:cNvSpPr txBox="1">
            <a:spLocks noGrp="1"/>
          </p:cNvSpPr>
          <p:nvPr>
            <p:ph type="title"/>
          </p:nvPr>
        </p:nvSpPr>
        <p:spPr>
          <a:xfrm>
            <a:off x="2570588" y="1927130"/>
            <a:ext cx="399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title" idx="2" hasCustomPrompt="1"/>
          </p:nvPr>
        </p:nvSpPr>
        <p:spPr>
          <a:xfrm>
            <a:off x="4030789" y="710850"/>
            <a:ext cx="100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1"/>
          </p:nvPr>
        </p:nvSpPr>
        <p:spPr>
          <a:xfrm>
            <a:off x="2570600" y="2918413"/>
            <a:ext cx="39978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7"/>
          <p:cNvGrpSpPr/>
          <p:nvPr/>
        </p:nvGrpSpPr>
        <p:grpSpPr>
          <a:xfrm>
            <a:off x="1989387" y="1361448"/>
            <a:ext cx="7531759" cy="3820179"/>
            <a:chOff x="2469700" y="803475"/>
            <a:chExt cx="2616375" cy="1327050"/>
          </a:xfrm>
        </p:grpSpPr>
        <p:sp>
          <p:nvSpPr>
            <p:cNvPr id="318" name="Google Shape;318;p17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Google Shape;32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body" idx="1"/>
          </p:nvPr>
        </p:nvSpPr>
        <p:spPr>
          <a:xfrm>
            <a:off x="720000" y="118770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"/>
          <p:cNvSpPr/>
          <p:nvPr/>
        </p:nvSpPr>
        <p:spPr>
          <a:xfrm rot="658092">
            <a:off x="-547307" y="49795"/>
            <a:ext cx="9261527" cy="5043910"/>
          </a:xfrm>
          <a:custGeom>
            <a:avLst/>
            <a:gdLst/>
            <a:ahLst/>
            <a:cxnLst/>
            <a:rect l="l" t="t" r="r" b="b"/>
            <a:pathLst>
              <a:path w="91599" h="52912" extrusionOk="0">
                <a:moveTo>
                  <a:pt x="74393" y="1"/>
                </a:moveTo>
                <a:cubicBezTo>
                  <a:pt x="62319" y="1"/>
                  <a:pt x="61163" y="15573"/>
                  <a:pt x="49874" y="17365"/>
                </a:cubicBezTo>
                <a:cubicBezTo>
                  <a:pt x="48811" y="17532"/>
                  <a:pt x="47770" y="17604"/>
                  <a:pt x="46747" y="17604"/>
                </a:cubicBezTo>
                <a:cubicBezTo>
                  <a:pt x="39483" y="17604"/>
                  <a:pt x="33080" y="13930"/>
                  <a:pt x="25377" y="13930"/>
                </a:cubicBezTo>
                <a:cubicBezTo>
                  <a:pt x="22403" y="13930"/>
                  <a:pt x="19236" y="14478"/>
                  <a:pt x="15750" y="15996"/>
                </a:cubicBezTo>
                <a:cubicBezTo>
                  <a:pt x="3356" y="21360"/>
                  <a:pt x="1" y="51626"/>
                  <a:pt x="36384" y="52836"/>
                </a:cubicBezTo>
                <a:cubicBezTo>
                  <a:pt x="37913" y="52886"/>
                  <a:pt x="39432" y="52912"/>
                  <a:pt x="40941" y="52912"/>
                </a:cubicBezTo>
                <a:cubicBezTo>
                  <a:pt x="68176" y="52912"/>
                  <a:pt x="91599" y="44480"/>
                  <a:pt x="91599" y="19305"/>
                </a:cubicBezTo>
                <a:cubicBezTo>
                  <a:pt x="91599" y="10403"/>
                  <a:pt x="84455" y="634"/>
                  <a:pt x="75575" y="41"/>
                </a:cubicBezTo>
                <a:cubicBezTo>
                  <a:pt x="75416" y="41"/>
                  <a:pt x="75256" y="18"/>
                  <a:pt x="75096" y="18"/>
                </a:cubicBezTo>
                <a:cubicBezTo>
                  <a:pt x="74858" y="6"/>
                  <a:pt x="74624" y="1"/>
                  <a:pt x="74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" name="Google Shape;330;p18"/>
          <p:cNvGrpSpPr/>
          <p:nvPr/>
        </p:nvGrpSpPr>
        <p:grpSpPr>
          <a:xfrm flipH="1">
            <a:off x="120367" y="163401"/>
            <a:ext cx="8899522" cy="4533495"/>
            <a:chOff x="883888" y="658834"/>
            <a:chExt cx="6678315" cy="3401992"/>
          </a:xfrm>
        </p:grpSpPr>
        <p:grpSp>
          <p:nvGrpSpPr>
            <p:cNvPr id="331" name="Google Shape;331;p18"/>
            <p:cNvGrpSpPr/>
            <p:nvPr/>
          </p:nvGrpSpPr>
          <p:grpSpPr>
            <a:xfrm>
              <a:off x="883888" y="658834"/>
              <a:ext cx="6678315" cy="3401992"/>
              <a:chOff x="2415180" y="856452"/>
              <a:chExt cx="2466507" cy="1256460"/>
            </a:xfrm>
          </p:grpSpPr>
          <p:sp>
            <p:nvSpPr>
              <p:cNvPr id="332" name="Google Shape;332;p18"/>
              <p:cNvSpPr/>
              <p:nvPr/>
            </p:nvSpPr>
            <p:spPr>
              <a:xfrm>
                <a:off x="2415180" y="1841403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8"/>
              <p:cNvSpPr/>
              <p:nvPr/>
            </p:nvSpPr>
            <p:spPr>
              <a:xfrm>
                <a:off x="2570981" y="918652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8"/>
              <p:cNvSpPr/>
              <p:nvPr/>
            </p:nvSpPr>
            <p:spPr>
              <a:xfrm rot="-4839552">
                <a:off x="4782005" y="2013279"/>
                <a:ext cx="93021" cy="92471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8"/>
              <p:cNvSpPr/>
              <p:nvPr/>
            </p:nvSpPr>
            <p:spPr>
              <a:xfrm>
                <a:off x="4749555" y="1065568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8"/>
              <p:cNvSpPr/>
              <p:nvPr/>
            </p:nvSpPr>
            <p:spPr>
              <a:xfrm>
                <a:off x="2492806" y="856452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 rot="-4839552">
                <a:off x="4749572" y="1901996"/>
                <a:ext cx="55923" cy="55948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8" name="Google Shape;338;p18"/>
            <p:cNvSpPr/>
            <p:nvPr/>
          </p:nvSpPr>
          <p:spPr>
            <a:xfrm>
              <a:off x="1055408" y="3839698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" name="Google Shape;339;p18"/>
          <p:cNvGrpSpPr/>
          <p:nvPr/>
        </p:nvGrpSpPr>
        <p:grpSpPr>
          <a:xfrm>
            <a:off x="8497780" y="1520951"/>
            <a:ext cx="611694" cy="601991"/>
            <a:chOff x="5371525" y="1837475"/>
            <a:chExt cx="575225" cy="566100"/>
          </a:xfrm>
        </p:grpSpPr>
        <p:sp>
          <p:nvSpPr>
            <p:cNvPr id="340" name="Google Shape;340;p18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342;p18"/>
          <p:cNvGrpSpPr/>
          <p:nvPr/>
        </p:nvGrpSpPr>
        <p:grpSpPr>
          <a:xfrm>
            <a:off x="184783" y="812653"/>
            <a:ext cx="468509" cy="384300"/>
            <a:chOff x="3556000" y="4604100"/>
            <a:chExt cx="1651425" cy="1354600"/>
          </a:xfrm>
        </p:grpSpPr>
        <p:sp>
          <p:nvSpPr>
            <p:cNvPr id="343" name="Google Shape;343;p18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" name="Google Shape;39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1220300" y="2618499"/>
            <a:ext cx="2742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title" idx="3"/>
          </p:nvPr>
        </p:nvSpPr>
        <p:spPr>
          <a:xfrm>
            <a:off x="5181099" y="2618499"/>
            <a:ext cx="2742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subTitle" idx="1"/>
          </p:nvPr>
        </p:nvSpPr>
        <p:spPr>
          <a:xfrm>
            <a:off x="5181100" y="3039325"/>
            <a:ext cx="2742600" cy="11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6" name="Google Shape;396;p18"/>
          <p:cNvSpPr txBox="1">
            <a:spLocks noGrp="1"/>
          </p:cNvSpPr>
          <p:nvPr>
            <p:ph type="subTitle" idx="4"/>
          </p:nvPr>
        </p:nvSpPr>
        <p:spPr>
          <a:xfrm>
            <a:off x="1220300" y="3039325"/>
            <a:ext cx="2742600" cy="11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7" name="Google Shape;397;p18"/>
          <p:cNvSpPr/>
          <p:nvPr/>
        </p:nvSpPr>
        <p:spPr>
          <a:xfrm rot="6024585">
            <a:off x="140587" y="147842"/>
            <a:ext cx="337161" cy="78310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p19"/>
          <p:cNvGrpSpPr/>
          <p:nvPr/>
        </p:nvGrpSpPr>
        <p:grpSpPr>
          <a:xfrm>
            <a:off x="10" y="158250"/>
            <a:ext cx="9583670" cy="4647036"/>
            <a:chOff x="10" y="82050"/>
            <a:chExt cx="9583670" cy="4647036"/>
          </a:xfrm>
        </p:grpSpPr>
        <p:sp>
          <p:nvSpPr>
            <p:cNvPr id="400" name="Google Shape;400;p19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1" name="Google Shape;401;p19"/>
            <p:cNvGrpSpPr/>
            <p:nvPr/>
          </p:nvGrpSpPr>
          <p:grpSpPr>
            <a:xfrm>
              <a:off x="10" y="82050"/>
              <a:ext cx="9583670" cy="4647036"/>
              <a:chOff x="10" y="82050"/>
              <a:chExt cx="9583670" cy="4647036"/>
            </a:xfrm>
          </p:grpSpPr>
          <p:sp>
            <p:nvSpPr>
              <p:cNvPr id="402" name="Google Shape;402;p19"/>
              <p:cNvSpPr/>
              <p:nvPr/>
            </p:nvSpPr>
            <p:spPr>
              <a:xfrm rot="10800000" flipH="1">
                <a:off x="10" y="590083"/>
                <a:ext cx="9583670" cy="4139004"/>
              </a:xfrm>
              <a:custGeom>
                <a:avLst/>
                <a:gdLst/>
                <a:ahLst/>
                <a:cxnLst/>
                <a:rect l="l" t="t" r="r" b="b"/>
                <a:pathLst>
                  <a:path w="101003" h="47433" extrusionOk="0">
                    <a:moveTo>
                      <a:pt x="19539" y="0"/>
                    </a:moveTo>
                    <a:cubicBezTo>
                      <a:pt x="17654" y="0"/>
                      <a:pt x="15746" y="251"/>
                      <a:pt x="13856" y="834"/>
                    </a:cubicBezTo>
                    <a:cubicBezTo>
                      <a:pt x="69" y="5079"/>
                      <a:pt x="1" y="17359"/>
                      <a:pt x="3607" y="24024"/>
                    </a:cubicBezTo>
                    <a:cubicBezTo>
                      <a:pt x="6930" y="30204"/>
                      <a:pt x="29072" y="47433"/>
                      <a:pt x="58607" y="47433"/>
                    </a:cubicBezTo>
                    <a:cubicBezTo>
                      <a:pt x="60925" y="47433"/>
                      <a:pt x="63288" y="47327"/>
                      <a:pt x="65692" y="47101"/>
                    </a:cubicBezTo>
                    <a:cubicBezTo>
                      <a:pt x="95251" y="44339"/>
                      <a:pt x="101003" y="12498"/>
                      <a:pt x="85253" y="6746"/>
                    </a:cubicBezTo>
                    <a:cubicBezTo>
                      <a:pt x="82976" y="5913"/>
                      <a:pt x="80949" y="5573"/>
                      <a:pt x="79076" y="5573"/>
                    </a:cubicBezTo>
                    <a:cubicBezTo>
                      <a:pt x="70657" y="5573"/>
                      <a:pt x="65372" y="12460"/>
                      <a:pt x="54569" y="12460"/>
                    </a:cubicBezTo>
                    <a:cubicBezTo>
                      <a:pt x="53352" y="12460"/>
                      <a:pt x="52065" y="12373"/>
                      <a:pt x="50696" y="12178"/>
                    </a:cubicBezTo>
                    <a:cubicBezTo>
                      <a:pt x="46587" y="11585"/>
                      <a:pt x="42707" y="9987"/>
                      <a:pt x="39351" y="7567"/>
                    </a:cubicBezTo>
                    <a:cubicBezTo>
                      <a:pt x="35298" y="4624"/>
                      <a:pt x="27627" y="0"/>
                      <a:pt x="19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 rot="-8100000" flipH="1">
                <a:off x="339543" y="1292127"/>
                <a:ext cx="378536" cy="376529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 rot="-8840433" flipH="1">
                <a:off x="4045356" y="4139188"/>
                <a:ext cx="403327" cy="403319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 rot="10800000" flipH="1">
                <a:off x="7395062" y="82050"/>
                <a:ext cx="324694" cy="3227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 rot="10800000" flipH="1">
                <a:off x="8874588" y="3657877"/>
                <a:ext cx="195288" cy="195201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 rot="-8840433" flipH="1">
                <a:off x="3583717" y="4288684"/>
                <a:ext cx="245009" cy="242512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 rot="-8100000" flipH="1">
                <a:off x="926892" y="1070555"/>
                <a:ext cx="197296" cy="195289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9" name="Google Shape;409;p19"/>
          <p:cNvGrpSpPr/>
          <p:nvPr/>
        </p:nvGrpSpPr>
        <p:grpSpPr>
          <a:xfrm>
            <a:off x="-185115" y="612074"/>
            <a:ext cx="743141" cy="609570"/>
            <a:chOff x="3556000" y="4604100"/>
            <a:chExt cx="1651425" cy="1354600"/>
          </a:xfrm>
        </p:grpSpPr>
        <p:sp>
          <p:nvSpPr>
            <p:cNvPr id="410" name="Google Shape;410;p19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9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9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19"/>
          <p:cNvGrpSpPr/>
          <p:nvPr/>
        </p:nvGrpSpPr>
        <p:grpSpPr>
          <a:xfrm>
            <a:off x="5295717" y="4762617"/>
            <a:ext cx="587907" cy="482238"/>
            <a:chOff x="3556000" y="4604100"/>
            <a:chExt cx="1651425" cy="1354600"/>
          </a:xfrm>
        </p:grpSpPr>
        <p:sp>
          <p:nvSpPr>
            <p:cNvPr id="460" name="Google Shape;460;p19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9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9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oogle Shape;509;p19"/>
          <p:cNvGrpSpPr/>
          <p:nvPr/>
        </p:nvGrpSpPr>
        <p:grpSpPr>
          <a:xfrm>
            <a:off x="8586126" y="203053"/>
            <a:ext cx="410049" cy="336347"/>
            <a:chOff x="3556000" y="4604100"/>
            <a:chExt cx="1651425" cy="1354600"/>
          </a:xfrm>
        </p:grpSpPr>
        <p:sp>
          <p:nvSpPr>
            <p:cNvPr id="510" name="Google Shape;510;p19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9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9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9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9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9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9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9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9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9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9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9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9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9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9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9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9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9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9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19"/>
          <p:cNvSpPr/>
          <p:nvPr/>
        </p:nvSpPr>
        <p:spPr>
          <a:xfrm rot="-2861139">
            <a:off x="4857331" y="4025518"/>
            <a:ext cx="337145" cy="78306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0"/>
          <p:cNvGrpSpPr/>
          <p:nvPr/>
        </p:nvGrpSpPr>
        <p:grpSpPr>
          <a:xfrm>
            <a:off x="816772" y="409103"/>
            <a:ext cx="8895675" cy="4511970"/>
            <a:chOff x="2469700" y="803475"/>
            <a:chExt cx="2616375" cy="1327050"/>
          </a:xfrm>
        </p:grpSpPr>
        <p:sp>
          <p:nvSpPr>
            <p:cNvPr id="563" name="Google Shape;563;p20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20"/>
          <p:cNvSpPr txBox="1">
            <a:spLocks noGrp="1"/>
          </p:cNvSpPr>
          <p:nvPr>
            <p:ph type="body" idx="1"/>
          </p:nvPr>
        </p:nvSpPr>
        <p:spPr>
          <a:xfrm>
            <a:off x="720000" y="1668150"/>
            <a:ext cx="4162800" cy="27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72" name="Google Shape;57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62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73" name="Google Shape;573;p20"/>
          <p:cNvGrpSpPr/>
          <p:nvPr/>
        </p:nvGrpSpPr>
        <p:grpSpPr>
          <a:xfrm>
            <a:off x="86537" y="4355898"/>
            <a:ext cx="504415" cy="496413"/>
            <a:chOff x="5371525" y="1837475"/>
            <a:chExt cx="575225" cy="566100"/>
          </a:xfrm>
        </p:grpSpPr>
        <p:sp>
          <p:nvSpPr>
            <p:cNvPr id="574" name="Google Shape;574;p20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" name="Google Shape;576;p20"/>
          <p:cNvSpPr/>
          <p:nvPr/>
        </p:nvSpPr>
        <p:spPr>
          <a:xfrm rot="-9461412">
            <a:off x="222551" y="3365703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" name="Google Shape;578;p21"/>
          <p:cNvGrpSpPr/>
          <p:nvPr/>
        </p:nvGrpSpPr>
        <p:grpSpPr>
          <a:xfrm rot="-297178">
            <a:off x="1482632" y="233845"/>
            <a:ext cx="7649555" cy="4648808"/>
            <a:chOff x="1028391" y="152505"/>
            <a:chExt cx="6381136" cy="3877961"/>
          </a:xfrm>
        </p:grpSpPr>
        <p:grpSp>
          <p:nvGrpSpPr>
            <p:cNvPr id="579" name="Google Shape;579;p21"/>
            <p:cNvGrpSpPr/>
            <p:nvPr/>
          </p:nvGrpSpPr>
          <p:grpSpPr>
            <a:xfrm>
              <a:off x="1028391" y="152505"/>
              <a:ext cx="6381136" cy="3877961"/>
              <a:chOff x="2468550" y="669450"/>
              <a:chExt cx="2356750" cy="1432250"/>
            </a:xfrm>
          </p:grpSpPr>
          <p:sp>
            <p:nvSpPr>
              <p:cNvPr id="580" name="Google Shape;580;p21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1"/>
              <p:cNvSpPr/>
              <p:nvPr/>
            </p:nvSpPr>
            <p:spPr>
              <a:xfrm rot="2970112">
                <a:off x="4028937" y="691774"/>
                <a:ext cx="108446" cy="107871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1"/>
              <p:cNvSpPr/>
              <p:nvPr/>
            </p:nvSpPr>
            <p:spPr>
              <a:xfrm>
                <a:off x="3004260" y="92455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1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1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1"/>
              <p:cNvSpPr/>
              <p:nvPr/>
            </p:nvSpPr>
            <p:spPr>
              <a:xfrm>
                <a:off x="2926085" y="86235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1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7" name="Google Shape;587;p21"/>
            <p:cNvSpPr/>
            <p:nvPr/>
          </p:nvSpPr>
          <p:spPr>
            <a:xfrm rot="2970064">
              <a:off x="5051919" y="648387"/>
              <a:ext cx="153046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" name="Google Shape;588;p21"/>
          <p:cNvSpPr txBox="1">
            <a:spLocks noGrp="1"/>
          </p:cNvSpPr>
          <p:nvPr>
            <p:ph type="title"/>
          </p:nvPr>
        </p:nvSpPr>
        <p:spPr>
          <a:xfrm>
            <a:off x="3709925" y="1307100"/>
            <a:ext cx="4720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2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591" name="Google Shape;591;p22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592" name="Google Shape;592;p22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2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2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2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2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2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2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9" name="Google Shape;599;p22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" name="Google Shape;600;p22"/>
          <p:cNvSpPr txBox="1">
            <a:spLocks noGrp="1"/>
          </p:cNvSpPr>
          <p:nvPr>
            <p:ph type="title"/>
          </p:nvPr>
        </p:nvSpPr>
        <p:spPr>
          <a:xfrm>
            <a:off x="2088300" y="1084148"/>
            <a:ext cx="4967400" cy="72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1" name="Google Shape;601;p22"/>
          <p:cNvSpPr txBox="1">
            <a:spLocks noGrp="1"/>
          </p:cNvSpPr>
          <p:nvPr>
            <p:ph type="subTitle" idx="1"/>
          </p:nvPr>
        </p:nvSpPr>
        <p:spPr>
          <a:xfrm>
            <a:off x="2088300" y="1812313"/>
            <a:ext cx="4967400" cy="13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" name="Google Shape;603;p23"/>
          <p:cNvGrpSpPr/>
          <p:nvPr/>
        </p:nvGrpSpPr>
        <p:grpSpPr>
          <a:xfrm rot="9503037">
            <a:off x="-710913" y="-54296"/>
            <a:ext cx="7331640" cy="4728149"/>
            <a:chOff x="1028391" y="-38710"/>
            <a:chExt cx="6200336" cy="3998576"/>
          </a:xfrm>
        </p:grpSpPr>
        <p:grpSp>
          <p:nvGrpSpPr>
            <p:cNvPr id="604" name="Google Shape;604;p23"/>
            <p:cNvGrpSpPr/>
            <p:nvPr/>
          </p:nvGrpSpPr>
          <p:grpSpPr>
            <a:xfrm>
              <a:off x="1028391" y="-38710"/>
              <a:ext cx="6200336" cy="3998576"/>
              <a:chOff x="2468550" y="598828"/>
              <a:chExt cx="2289975" cy="1476797"/>
            </a:xfrm>
          </p:grpSpPr>
          <p:sp>
            <p:nvSpPr>
              <p:cNvPr id="605" name="Google Shape;605;p23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3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3963503" y="651903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3"/>
              <p:cNvSpPr/>
              <p:nvPr/>
            </p:nvSpPr>
            <p:spPr>
              <a:xfrm>
                <a:off x="4101603" y="598828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" name="Google Shape;611;p23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23"/>
          <p:cNvSpPr txBox="1">
            <a:spLocks noGrp="1"/>
          </p:cNvSpPr>
          <p:nvPr>
            <p:ph type="title"/>
          </p:nvPr>
        </p:nvSpPr>
        <p:spPr>
          <a:xfrm>
            <a:off x="832950" y="910500"/>
            <a:ext cx="3615600" cy="33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23"/>
          <p:cNvSpPr/>
          <p:nvPr/>
        </p:nvSpPr>
        <p:spPr>
          <a:xfrm rot="-2926702">
            <a:off x="8642383" y="1527854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24"/>
          <p:cNvGrpSpPr/>
          <p:nvPr/>
        </p:nvGrpSpPr>
        <p:grpSpPr>
          <a:xfrm>
            <a:off x="98643" y="138274"/>
            <a:ext cx="8572280" cy="4866940"/>
            <a:chOff x="976779" y="378252"/>
            <a:chExt cx="6432748" cy="3652214"/>
          </a:xfrm>
        </p:grpSpPr>
        <p:grpSp>
          <p:nvGrpSpPr>
            <p:cNvPr id="616" name="Google Shape;616;p24"/>
            <p:cNvGrpSpPr/>
            <p:nvPr/>
          </p:nvGrpSpPr>
          <p:grpSpPr>
            <a:xfrm>
              <a:off x="976779" y="378252"/>
              <a:ext cx="6432748" cy="3652214"/>
              <a:chOff x="2449488" y="752825"/>
              <a:chExt cx="2375812" cy="1348875"/>
            </a:xfrm>
          </p:grpSpPr>
          <p:sp>
            <p:nvSpPr>
              <p:cNvPr id="617" name="Google Shape;617;p24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4"/>
              <p:cNvSpPr/>
              <p:nvPr/>
            </p:nvSpPr>
            <p:spPr>
              <a:xfrm>
                <a:off x="2449488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4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4"/>
              <p:cNvSpPr/>
              <p:nvPr/>
            </p:nvSpPr>
            <p:spPr>
              <a:xfrm>
                <a:off x="4331201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4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4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4"/>
              <p:cNvSpPr/>
              <p:nvPr/>
            </p:nvSpPr>
            <p:spPr>
              <a:xfrm>
                <a:off x="4469301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24"/>
            <p:cNvSpPr/>
            <p:nvPr/>
          </p:nvSpPr>
          <p:spPr>
            <a:xfrm>
              <a:off x="1148300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24"/>
          <p:cNvSpPr txBox="1">
            <a:spLocks noGrp="1"/>
          </p:cNvSpPr>
          <p:nvPr>
            <p:ph type="title" hasCustomPrompt="1"/>
          </p:nvPr>
        </p:nvSpPr>
        <p:spPr>
          <a:xfrm>
            <a:off x="1284000" y="1623688"/>
            <a:ext cx="6576000" cy="139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10112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26" name="Google Shape;626;p24"/>
          <p:cNvSpPr txBox="1">
            <a:spLocks noGrp="1"/>
          </p:cNvSpPr>
          <p:nvPr>
            <p:ph type="subTitle" idx="1"/>
          </p:nvPr>
        </p:nvSpPr>
        <p:spPr>
          <a:xfrm>
            <a:off x="1284000" y="3022713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26"/>
          <p:cNvGrpSpPr/>
          <p:nvPr/>
        </p:nvGrpSpPr>
        <p:grpSpPr>
          <a:xfrm>
            <a:off x="323829" y="278179"/>
            <a:ext cx="7649706" cy="4378274"/>
            <a:chOff x="1028391" y="378252"/>
            <a:chExt cx="6381136" cy="3652214"/>
          </a:xfrm>
        </p:grpSpPr>
        <p:grpSp>
          <p:nvGrpSpPr>
            <p:cNvPr id="630" name="Google Shape;630;p26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631" name="Google Shape;631;p26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6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6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6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6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6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6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8" name="Google Shape;638;p26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26"/>
          <p:cNvSpPr txBox="1">
            <a:spLocks noGrp="1"/>
          </p:cNvSpPr>
          <p:nvPr>
            <p:ph type="title"/>
          </p:nvPr>
        </p:nvSpPr>
        <p:spPr>
          <a:xfrm>
            <a:off x="720000" y="18745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0" name="Google Shape;640;p26"/>
          <p:cNvSpPr txBox="1">
            <a:spLocks noGrp="1"/>
          </p:cNvSpPr>
          <p:nvPr>
            <p:ph type="title" idx="2" hasCustomPrompt="1"/>
          </p:nvPr>
        </p:nvSpPr>
        <p:spPr>
          <a:xfrm>
            <a:off x="1501500" y="1282275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1" name="Google Shape;641;p26"/>
          <p:cNvSpPr txBox="1">
            <a:spLocks noGrp="1"/>
          </p:cNvSpPr>
          <p:nvPr>
            <p:ph type="subTitle" idx="1"/>
          </p:nvPr>
        </p:nvSpPr>
        <p:spPr>
          <a:xfrm>
            <a:off x="720000" y="22423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2" name="Google Shape;642;p26"/>
          <p:cNvSpPr txBox="1">
            <a:spLocks noGrp="1"/>
          </p:cNvSpPr>
          <p:nvPr>
            <p:ph type="title" idx="3"/>
          </p:nvPr>
        </p:nvSpPr>
        <p:spPr>
          <a:xfrm>
            <a:off x="3820038" y="18745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3" name="Google Shape;643;p26"/>
          <p:cNvSpPr txBox="1">
            <a:spLocks noGrp="1"/>
          </p:cNvSpPr>
          <p:nvPr>
            <p:ph type="title" idx="4" hasCustomPrompt="1"/>
          </p:nvPr>
        </p:nvSpPr>
        <p:spPr>
          <a:xfrm>
            <a:off x="4600763" y="1282275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4" name="Google Shape;644;p26"/>
          <p:cNvSpPr txBox="1">
            <a:spLocks noGrp="1"/>
          </p:cNvSpPr>
          <p:nvPr>
            <p:ph type="subTitle" idx="5"/>
          </p:nvPr>
        </p:nvSpPr>
        <p:spPr>
          <a:xfrm>
            <a:off x="3820038" y="22423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5" name="Google Shape;645;p26"/>
          <p:cNvSpPr txBox="1">
            <a:spLocks noGrp="1"/>
          </p:cNvSpPr>
          <p:nvPr>
            <p:ph type="title" idx="6"/>
          </p:nvPr>
        </p:nvSpPr>
        <p:spPr>
          <a:xfrm>
            <a:off x="720000" y="36926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6" name="Google Shape;646;p26"/>
          <p:cNvSpPr txBox="1">
            <a:spLocks noGrp="1"/>
          </p:cNvSpPr>
          <p:nvPr>
            <p:ph type="title" idx="7" hasCustomPrompt="1"/>
          </p:nvPr>
        </p:nvSpPr>
        <p:spPr>
          <a:xfrm>
            <a:off x="1501500" y="3100450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647" name="Google Shape;647;p26"/>
          <p:cNvSpPr txBox="1">
            <a:spLocks noGrp="1"/>
          </p:cNvSpPr>
          <p:nvPr>
            <p:ph type="subTitle" idx="8"/>
          </p:nvPr>
        </p:nvSpPr>
        <p:spPr>
          <a:xfrm>
            <a:off x="720000" y="40605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8" name="Google Shape;648;p26"/>
          <p:cNvSpPr txBox="1">
            <a:spLocks noGrp="1"/>
          </p:cNvSpPr>
          <p:nvPr>
            <p:ph type="title" idx="9"/>
          </p:nvPr>
        </p:nvSpPr>
        <p:spPr>
          <a:xfrm>
            <a:off x="3820038" y="36926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9" name="Google Shape;649;p26"/>
          <p:cNvSpPr txBox="1">
            <a:spLocks noGrp="1"/>
          </p:cNvSpPr>
          <p:nvPr>
            <p:ph type="title" idx="13" hasCustomPrompt="1"/>
          </p:nvPr>
        </p:nvSpPr>
        <p:spPr>
          <a:xfrm>
            <a:off x="4600775" y="3100450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650" name="Google Shape;650;p26"/>
          <p:cNvSpPr txBox="1">
            <a:spLocks noGrp="1"/>
          </p:cNvSpPr>
          <p:nvPr>
            <p:ph type="subTitle" idx="14"/>
          </p:nvPr>
        </p:nvSpPr>
        <p:spPr>
          <a:xfrm>
            <a:off x="3820038" y="40605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51" name="Google Shape;651;p26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543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27"/>
          <p:cNvGrpSpPr/>
          <p:nvPr/>
        </p:nvGrpSpPr>
        <p:grpSpPr>
          <a:xfrm>
            <a:off x="-341374" y="-399646"/>
            <a:ext cx="10220083" cy="5609296"/>
            <a:chOff x="-341374" y="-138996"/>
            <a:chExt cx="10220083" cy="5609296"/>
          </a:xfrm>
        </p:grpSpPr>
        <p:sp>
          <p:nvSpPr>
            <p:cNvPr id="654" name="Google Shape;654;p27"/>
            <p:cNvSpPr/>
            <p:nvPr/>
          </p:nvSpPr>
          <p:spPr>
            <a:xfrm>
              <a:off x="-341374" y="1219216"/>
              <a:ext cx="10220083" cy="696109"/>
            </a:xfrm>
            <a:custGeom>
              <a:avLst/>
              <a:gdLst/>
              <a:ahLst/>
              <a:cxnLst/>
              <a:rect l="l" t="t" r="r" b="b"/>
              <a:pathLst>
                <a:path w="94521" h="6438" extrusionOk="0">
                  <a:moveTo>
                    <a:pt x="1" y="0"/>
                  </a:moveTo>
                  <a:lnTo>
                    <a:pt x="1" y="6437"/>
                  </a:lnTo>
                  <a:lnTo>
                    <a:pt x="94520" y="6437"/>
                  </a:lnTo>
                  <a:lnTo>
                    <a:pt x="945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-17375" y="1708900"/>
              <a:ext cx="9201000" cy="376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27"/>
            <p:cNvGrpSpPr/>
            <p:nvPr/>
          </p:nvGrpSpPr>
          <p:grpSpPr>
            <a:xfrm>
              <a:off x="-341374" y="-138996"/>
              <a:ext cx="10220083" cy="1878239"/>
              <a:chOff x="-341374" y="4"/>
              <a:chExt cx="10220083" cy="1878239"/>
            </a:xfrm>
          </p:grpSpPr>
          <p:sp>
            <p:nvSpPr>
              <p:cNvPr id="657" name="Google Shape;657;p27"/>
              <p:cNvSpPr/>
              <p:nvPr/>
            </p:nvSpPr>
            <p:spPr>
              <a:xfrm>
                <a:off x="-341374" y="947715"/>
                <a:ext cx="10220083" cy="138292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79" extrusionOk="0">
                    <a:moveTo>
                      <a:pt x="1" y="1"/>
                    </a:moveTo>
                    <a:lnTo>
                      <a:pt x="1" y="1279"/>
                    </a:lnTo>
                    <a:lnTo>
                      <a:pt x="94520" y="1279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7"/>
              <p:cNvSpPr/>
              <p:nvPr/>
            </p:nvSpPr>
            <p:spPr>
              <a:xfrm>
                <a:off x="-341374" y="631776"/>
                <a:ext cx="10220083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80" extrusionOk="0">
                    <a:moveTo>
                      <a:pt x="1" y="1"/>
                    </a:moveTo>
                    <a:lnTo>
                      <a:pt x="1" y="1279"/>
                    </a:lnTo>
                    <a:lnTo>
                      <a:pt x="94520" y="1279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7"/>
              <p:cNvSpPr/>
              <p:nvPr/>
            </p:nvSpPr>
            <p:spPr>
              <a:xfrm>
                <a:off x="-341374" y="315944"/>
                <a:ext cx="10220083" cy="135805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56" extrusionOk="0">
                    <a:moveTo>
                      <a:pt x="1" y="0"/>
                    </a:moveTo>
                    <a:lnTo>
                      <a:pt x="1" y="1256"/>
                    </a:lnTo>
                    <a:lnTo>
                      <a:pt x="94520" y="1256"/>
                    </a:lnTo>
                    <a:lnTo>
                      <a:pt x="94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7"/>
              <p:cNvSpPr/>
              <p:nvPr/>
            </p:nvSpPr>
            <p:spPr>
              <a:xfrm>
                <a:off x="-341374" y="4"/>
                <a:ext cx="10220083" cy="135913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57" extrusionOk="0">
                    <a:moveTo>
                      <a:pt x="1" y="1"/>
                    </a:moveTo>
                    <a:lnTo>
                      <a:pt x="1" y="1256"/>
                    </a:lnTo>
                    <a:lnTo>
                      <a:pt x="94520" y="1256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7"/>
              <p:cNvSpPr/>
              <p:nvPr/>
            </p:nvSpPr>
            <p:spPr>
              <a:xfrm>
                <a:off x="226280" y="4"/>
                <a:ext cx="145753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7371" extrusionOk="0">
                    <a:moveTo>
                      <a:pt x="1" y="1"/>
                    </a:moveTo>
                    <a:lnTo>
                      <a:pt x="1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7"/>
              <p:cNvSpPr/>
              <p:nvPr/>
            </p:nvSpPr>
            <p:spPr>
              <a:xfrm>
                <a:off x="3165645" y="4"/>
                <a:ext cx="145753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7371" extrusionOk="0">
                    <a:moveTo>
                      <a:pt x="1" y="1"/>
                    </a:moveTo>
                    <a:lnTo>
                      <a:pt x="1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7"/>
              <p:cNvSpPr/>
              <p:nvPr/>
            </p:nvSpPr>
            <p:spPr>
              <a:xfrm>
                <a:off x="6105010" y="4"/>
                <a:ext cx="148131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7371" extrusionOk="0">
                    <a:moveTo>
                      <a:pt x="0" y="1"/>
                    </a:moveTo>
                    <a:lnTo>
                      <a:pt x="0" y="17371"/>
                    </a:lnTo>
                    <a:lnTo>
                      <a:pt x="1370" y="17371"/>
                    </a:lnTo>
                    <a:lnTo>
                      <a:pt x="13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7"/>
              <p:cNvSpPr/>
              <p:nvPr/>
            </p:nvSpPr>
            <p:spPr>
              <a:xfrm>
                <a:off x="9046862" y="4"/>
                <a:ext cx="145644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7371" extrusionOk="0">
                    <a:moveTo>
                      <a:pt x="0" y="1"/>
                    </a:moveTo>
                    <a:lnTo>
                      <a:pt x="0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27"/>
            <p:cNvSpPr/>
            <p:nvPr/>
          </p:nvSpPr>
          <p:spPr>
            <a:xfrm>
              <a:off x="1264825" y="4307725"/>
              <a:ext cx="6614331" cy="801002"/>
            </a:xfrm>
            <a:custGeom>
              <a:avLst/>
              <a:gdLst/>
              <a:ahLst/>
              <a:cxnLst/>
              <a:rect l="l" t="t" r="r" b="b"/>
              <a:pathLst>
                <a:path w="61173" h="8652" extrusionOk="0">
                  <a:moveTo>
                    <a:pt x="30586" y="1"/>
                  </a:moveTo>
                  <a:cubicBezTo>
                    <a:pt x="13696" y="1"/>
                    <a:pt x="1" y="1941"/>
                    <a:pt x="1" y="4315"/>
                  </a:cubicBezTo>
                  <a:cubicBezTo>
                    <a:pt x="1" y="6711"/>
                    <a:pt x="13696" y="8652"/>
                    <a:pt x="30586" y="8652"/>
                  </a:cubicBezTo>
                  <a:cubicBezTo>
                    <a:pt x="47477" y="8652"/>
                    <a:pt x="61172" y="6711"/>
                    <a:pt x="61172" y="4315"/>
                  </a:cubicBezTo>
                  <a:cubicBezTo>
                    <a:pt x="61172" y="1941"/>
                    <a:pt x="47477" y="1"/>
                    <a:pt x="30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6" name="Google Shape;666;p27"/>
            <p:cNvGrpSpPr/>
            <p:nvPr/>
          </p:nvGrpSpPr>
          <p:grpSpPr>
            <a:xfrm>
              <a:off x="-168591" y="92451"/>
              <a:ext cx="9906586" cy="1164717"/>
              <a:chOff x="-168591" y="92451"/>
              <a:chExt cx="9906586" cy="1164717"/>
            </a:xfrm>
          </p:grpSpPr>
          <p:sp>
            <p:nvSpPr>
              <p:cNvPr id="667" name="Google Shape;667;p27"/>
              <p:cNvSpPr/>
              <p:nvPr/>
            </p:nvSpPr>
            <p:spPr>
              <a:xfrm>
                <a:off x="2681896" y="1095630"/>
                <a:ext cx="121100" cy="10466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68" extrusionOk="0">
                    <a:moveTo>
                      <a:pt x="593" y="0"/>
                    </a:moveTo>
                    <a:cubicBezTo>
                      <a:pt x="336" y="0"/>
                      <a:pt x="89" y="176"/>
                      <a:pt x="46" y="413"/>
                    </a:cubicBezTo>
                    <a:cubicBezTo>
                      <a:pt x="1" y="687"/>
                      <a:pt x="206" y="915"/>
                      <a:pt x="480" y="961"/>
                    </a:cubicBezTo>
                    <a:cubicBezTo>
                      <a:pt x="509" y="965"/>
                      <a:pt x="537" y="968"/>
                      <a:pt x="565" y="968"/>
                    </a:cubicBezTo>
                    <a:cubicBezTo>
                      <a:pt x="808" y="968"/>
                      <a:pt x="1033" y="798"/>
                      <a:pt x="1074" y="573"/>
                    </a:cubicBezTo>
                    <a:cubicBezTo>
                      <a:pt x="1119" y="299"/>
                      <a:pt x="914" y="48"/>
                      <a:pt x="640" y="2"/>
                    </a:cubicBezTo>
                    <a:cubicBezTo>
                      <a:pt x="624" y="1"/>
                      <a:pt x="609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7"/>
              <p:cNvSpPr/>
              <p:nvPr/>
            </p:nvSpPr>
            <p:spPr>
              <a:xfrm>
                <a:off x="3355728" y="216253"/>
                <a:ext cx="125966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989" extrusionOk="0">
                    <a:moveTo>
                      <a:pt x="571" y="1"/>
                    </a:moveTo>
                    <a:cubicBezTo>
                      <a:pt x="430" y="1"/>
                      <a:pt x="288" y="52"/>
                      <a:pt x="183" y="146"/>
                    </a:cubicBezTo>
                    <a:cubicBezTo>
                      <a:pt x="0" y="352"/>
                      <a:pt x="0" y="671"/>
                      <a:pt x="205" y="854"/>
                    </a:cubicBezTo>
                    <a:cubicBezTo>
                      <a:pt x="316" y="942"/>
                      <a:pt x="449" y="988"/>
                      <a:pt x="579" y="988"/>
                    </a:cubicBezTo>
                    <a:cubicBezTo>
                      <a:pt x="717" y="988"/>
                      <a:pt x="853" y="937"/>
                      <a:pt x="959" y="831"/>
                    </a:cubicBezTo>
                    <a:cubicBezTo>
                      <a:pt x="1164" y="648"/>
                      <a:pt x="1164" y="329"/>
                      <a:pt x="936" y="146"/>
                    </a:cubicBezTo>
                    <a:cubicBezTo>
                      <a:pt x="836" y="47"/>
                      <a:pt x="704" y="1"/>
                      <a:pt x="5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7"/>
              <p:cNvSpPr/>
              <p:nvPr/>
            </p:nvSpPr>
            <p:spPr>
              <a:xfrm>
                <a:off x="-52574" y="722492"/>
                <a:ext cx="202410" cy="16813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555" extrusionOk="0">
                    <a:moveTo>
                      <a:pt x="928" y="0"/>
                    </a:moveTo>
                    <a:cubicBezTo>
                      <a:pt x="763" y="0"/>
                      <a:pt x="598" y="46"/>
                      <a:pt x="457" y="143"/>
                    </a:cubicBezTo>
                    <a:cubicBezTo>
                      <a:pt x="69" y="394"/>
                      <a:pt x="0" y="874"/>
                      <a:pt x="251" y="1239"/>
                    </a:cubicBezTo>
                    <a:cubicBezTo>
                      <a:pt x="418" y="1448"/>
                      <a:pt x="679" y="1555"/>
                      <a:pt x="939" y="1555"/>
                    </a:cubicBezTo>
                    <a:cubicBezTo>
                      <a:pt x="1106" y="1555"/>
                      <a:pt x="1273" y="1511"/>
                      <a:pt x="1415" y="1422"/>
                    </a:cubicBezTo>
                    <a:cubicBezTo>
                      <a:pt x="1781" y="1171"/>
                      <a:pt x="1872" y="668"/>
                      <a:pt x="1621" y="326"/>
                    </a:cubicBezTo>
                    <a:cubicBezTo>
                      <a:pt x="1453" y="116"/>
                      <a:pt x="1190" y="0"/>
                      <a:pt x="9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7"/>
              <p:cNvSpPr/>
              <p:nvPr/>
            </p:nvSpPr>
            <p:spPr>
              <a:xfrm>
                <a:off x="7682006" y="135376"/>
                <a:ext cx="197544" cy="167378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548" extrusionOk="0">
                    <a:moveTo>
                      <a:pt x="907" y="0"/>
                    </a:moveTo>
                    <a:cubicBezTo>
                      <a:pt x="707" y="0"/>
                      <a:pt x="505" y="69"/>
                      <a:pt x="343" y="209"/>
                    </a:cubicBezTo>
                    <a:cubicBezTo>
                      <a:pt x="24" y="506"/>
                      <a:pt x="1" y="986"/>
                      <a:pt x="320" y="1305"/>
                    </a:cubicBezTo>
                    <a:cubicBezTo>
                      <a:pt x="472" y="1468"/>
                      <a:pt x="682" y="1548"/>
                      <a:pt x="897" y="1548"/>
                    </a:cubicBezTo>
                    <a:cubicBezTo>
                      <a:pt x="1104" y="1548"/>
                      <a:pt x="1316" y="1474"/>
                      <a:pt x="1484" y="1328"/>
                    </a:cubicBezTo>
                    <a:cubicBezTo>
                      <a:pt x="1804" y="1054"/>
                      <a:pt x="1827" y="552"/>
                      <a:pt x="1507" y="255"/>
                    </a:cubicBezTo>
                    <a:cubicBezTo>
                      <a:pt x="1351" y="86"/>
                      <a:pt x="1131" y="0"/>
                      <a:pt x="9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7"/>
              <p:cNvSpPr/>
              <p:nvPr/>
            </p:nvSpPr>
            <p:spPr>
              <a:xfrm>
                <a:off x="3390219" y="1083412"/>
                <a:ext cx="167918" cy="15332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418" extrusionOk="0">
                    <a:moveTo>
                      <a:pt x="800" y="1"/>
                    </a:moveTo>
                    <a:cubicBezTo>
                      <a:pt x="389" y="1"/>
                      <a:pt x="46" y="298"/>
                      <a:pt x="23" y="686"/>
                    </a:cubicBezTo>
                    <a:cubicBezTo>
                      <a:pt x="1" y="1074"/>
                      <a:pt x="320" y="1416"/>
                      <a:pt x="754" y="1416"/>
                    </a:cubicBezTo>
                    <a:cubicBezTo>
                      <a:pt x="769" y="1417"/>
                      <a:pt x="784" y="1417"/>
                      <a:pt x="798" y="1417"/>
                    </a:cubicBezTo>
                    <a:cubicBezTo>
                      <a:pt x="1189" y="1417"/>
                      <a:pt x="1508" y="1128"/>
                      <a:pt x="1530" y="754"/>
                    </a:cubicBezTo>
                    <a:cubicBezTo>
                      <a:pt x="1553" y="343"/>
                      <a:pt x="1233" y="24"/>
                      <a:pt x="8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7"/>
              <p:cNvSpPr/>
              <p:nvPr/>
            </p:nvSpPr>
            <p:spPr>
              <a:xfrm>
                <a:off x="-27921" y="148135"/>
                <a:ext cx="153105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25" extrusionOk="0">
                    <a:moveTo>
                      <a:pt x="708" y="0"/>
                    </a:moveTo>
                    <a:cubicBezTo>
                      <a:pt x="320" y="23"/>
                      <a:pt x="1" y="297"/>
                      <a:pt x="1" y="662"/>
                    </a:cubicBezTo>
                    <a:cubicBezTo>
                      <a:pt x="1" y="1027"/>
                      <a:pt x="320" y="1324"/>
                      <a:pt x="708" y="1324"/>
                    </a:cubicBezTo>
                    <a:cubicBezTo>
                      <a:pt x="1096" y="1324"/>
                      <a:pt x="1416" y="1027"/>
                      <a:pt x="1393" y="662"/>
                    </a:cubicBezTo>
                    <a:cubicBezTo>
                      <a:pt x="1393" y="297"/>
                      <a:pt x="1096" y="0"/>
                      <a:pt x="7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7"/>
              <p:cNvSpPr/>
              <p:nvPr/>
            </p:nvSpPr>
            <p:spPr>
              <a:xfrm>
                <a:off x="5840970" y="151162"/>
                <a:ext cx="197544" cy="166729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542" extrusionOk="0">
                    <a:moveTo>
                      <a:pt x="908" y="1"/>
                    </a:moveTo>
                    <a:cubicBezTo>
                      <a:pt x="563" y="1"/>
                      <a:pt x="247" y="213"/>
                      <a:pt x="137" y="543"/>
                    </a:cubicBezTo>
                    <a:cubicBezTo>
                      <a:pt x="0" y="931"/>
                      <a:pt x="228" y="1364"/>
                      <a:pt x="662" y="1501"/>
                    </a:cubicBezTo>
                    <a:cubicBezTo>
                      <a:pt x="748" y="1528"/>
                      <a:pt x="834" y="1541"/>
                      <a:pt x="919" y="1541"/>
                    </a:cubicBezTo>
                    <a:cubicBezTo>
                      <a:pt x="1263" y="1541"/>
                      <a:pt x="1579" y="1329"/>
                      <a:pt x="1689" y="999"/>
                    </a:cubicBezTo>
                    <a:cubicBezTo>
                      <a:pt x="1826" y="588"/>
                      <a:pt x="1598" y="178"/>
                      <a:pt x="1164" y="41"/>
                    </a:cubicBezTo>
                    <a:cubicBezTo>
                      <a:pt x="1079" y="14"/>
                      <a:pt x="992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7"/>
              <p:cNvSpPr/>
              <p:nvPr/>
            </p:nvSpPr>
            <p:spPr>
              <a:xfrm>
                <a:off x="2269725" y="1149260"/>
                <a:ext cx="116126" cy="10044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929" extrusionOk="0">
                    <a:moveTo>
                      <a:pt x="551" y="0"/>
                    </a:moveTo>
                    <a:cubicBezTo>
                      <a:pt x="520" y="0"/>
                      <a:pt x="489" y="3"/>
                      <a:pt x="457" y="8"/>
                    </a:cubicBezTo>
                    <a:cubicBezTo>
                      <a:pt x="184" y="54"/>
                      <a:pt x="1" y="282"/>
                      <a:pt x="47" y="533"/>
                    </a:cubicBezTo>
                    <a:cubicBezTo>
                      <a:pt x="87" y="776"/>
                      <a:pt x="307" y="929"/>
                      <a:pt x="547" y="929"/>
                    </a:cubicBezTo>
                    <a:cubicBezTo>
                      <a:pt x="578" y="929"/>
                      <a:pt x="609" y="926"/>
                      <a:pt x="640" y="921"/>
                    </a:cubicBezTo>
                    <a:cubicBezTo>
                      <a:pt x="891" y="876"/>
                      <a:pt x="1074" y="624"/>
                      <a:pt x="1028" y="373"/>
                    </a:cubicBezTo>
                    <a:cubicBezTo>
                      <a:pt x="988" y="151"/>
                      <a:pt x="786" y="0"/>
                      <a:pt x="5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7"/>
              <p:cNvSpPr/>
              <p:nvPr/>
            </p:nvSpPr>
            <p:spPr>
              <a:xfrm>
                <a:off x="1188804" y="528733"/>
                <a:ext cx="138292" cy="11591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72" extrusionOk="0">
                    <a:moveTo>
                      <a:pt x="635" y="0"/>
                    </a:moveTo>
                    <a:cubicBezTo>
                      <a:pt x="498" y="0"/>
                      <a:pt x="359" y="46"/>
                      <a:pt x="252" y="132"/>
                    </a:cubicBezTo>
                    <a:cubicBezTo>
                      <a:pt x="23" y="338"/>
                      <a:pt x="0" y="680"/>
                      <a:pt x="206" y="885"/>
                    </a:cubicBezTo>
                    <a:cubicBezTo>
                      <a:pt x="329" y="1009"/>
                      <a:pt x="492" y="1072"/>
                      <a:pt x="652" y="1072"/>
                    </a:cubicBezTo>
                    <a:cubicBezTo>
                      <a:pt x="788" y="1072"/>
                      <a:pt x="922" y="1026"/>
                      <a:pt x="1028" y="931"/>
                    </a:cubicBezTo>
                    <a:cubicBezTo>
                      <a:pt x="1256" y="726"/>
                      <a:pt x="1279" y="383"/>
                      <a:pt x="1050" y="178"/>
                    </a:cubicBezTo>
                    <a:cubicBezTo>
                      <a:pt x="942" y="57"/>
                      <a:pt x="789" y="0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7"/>
              <p:cNvSpPr/>
              <p:nvPr/>
            </p:nvSpPr>
            <p:spPr>
              <a:xfrm>
                <a:off x="7484570" y="828130"/>
                <a:ext cx="148239" cy="12153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24" extrusionOk="0">
                    <a:moveTo>
                      <a:pt x="673" y="1"/>
                    </a:moveTo>
                    <a:cubicBezTo>
                      <a:pt x="465" y="1"/>
                      <a:pt x="267" y="102"/>
                      <a:pt x="161" y="285"/>
                    </a:cubicBezTo>
                    <a:cubicBezTo>
                      <a:pt x="1" y="559"/>
                      <a:pt x="115" y="901"/>
                      <a:pt x="389" y="1061"/>
                    </a:cubicBezTo>
                    <a:cubicBezTo>
                      <a:pt x="481" y="1103"/>
                      <a:pt x="579" y="1124"/>
                      <a:pt x="676" y="1124"/>
                    </a:cubicBezTo>
                    <a:cubicBezTo>
                      <a:pt x="892" y="1124"/>
                      <a:pt x="1100" y="1022"/>
                      <a:pt x="1211" y="833"/>
                    </a:cubicBezTo>
                    <a:cubicBezTo>
                      <a:pt x="1370" y="559"/>
                      <a:pt x="1279" y="216"/>
                      <a:pt x="982" y="79"/>
                    </a:cubicBezTo>
                    <a:cubicBezTo>
                      <a:pt x="883" y="26"/>
                      <a:pt x="777" y="1"/>
                      <a:pt x="6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7"/>
              <p:cNvSpPr/>
              <p:nvPr/>
            </p:nvSpPr>
            <p:spPr>
              <a:xfrm>
                <a:off x="436041" y="1100171"/>
                <a:ext cx="150726" cy="12207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29" extrusionOk="0">
                    <a:moveTo>
                      <a:pt x="704" y="0"/>
                    </a:moveTo>
                    <a:cubicBezTo>
                      <a:pt x="498" y="0"/>
                      <a:pt x="293" y="108"/>
                      <a:pt x="183" y="280"/>
                    </a:cubicBezTo>
                    <a:cubicBezTo>
                      <a:pt x="1" y="554"/>
                      <a:pt x="115" y="896"/>
                      <a:pt x="412" y="1056"/>
                    </a:cubicBezTo>
                    <a:cubicBezTo>
                      <a:pt x="504" y="1106"/>
                      <a:pt x="603" y="1129"/>
                      <a:pt x="701" y="1129"/>
                    </a:cubicBezTo>
                    <a:cubicBezTo>
                      <a:pt x="916" y="1129"/>
                      <a:pt x="1123" y="1016"/>
                      <a:pt x="1233" y="827"/>
                    </a:cubicBezTo>
                    <a:cubicBezTo>
                      <a:pt x="1393" y="554"/>
                      <a:pt x="1279" y="211"/>
                      <a:pt x="982" y="74"/>
                    </a:cubicBezTo>
                    <a:cubicBezTo>
                      <a:pt x="895" y="24"/>
                      <a:pt x="800" y="0"/>
                      <a:pt x="7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7"/>
              <p:cNvSpPr/>
              <p:nvPr/>
            </p:nvSpPr>
            <p:spPr>
              <a:xfrm>
                <a:off x="1322122" y="220470"/>
                <a:ext cx="140779" cy="11699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82" extrusionOk="0">
                    <a:moveTo>
                      <a:pt x="651" y="0"/>
                    </a:moveTo>
                    <a:cubicBezTo>
                      <a:pt x="386" y="0"/>
                      <a:pt x="149" y="153"/>
                      <a:pt x="91" y="404"/>
                    </a:cubicBezTo>
                    <a:cubicBezTo>
                      <a:pt x="0" y="701"/>
                      <a:pt x="205" y="997"/>
                      <a:pt x="502" y="1066"/>
                    </a:cubicBezTo>
                    <a:cubicBezTo>
                      <a:pt x="552" y="1076"/>
                      <a:pt x="601" y="1082"/>
                      <a:pt x="650" y="1082"/>
                    </a:cubicBezTo>
                    <a:cubicBezTo>
                      <a:pt x="915" y="1082"/>
                      <a:pt x="1152" y="929"/>
                      <a:pt x="1210" y="678"/>
                    </a:cubicBezTo>
                    <a:cubicBezTo>
                      <a:pt x="1301" y="381"/>
                      <a:pt x="1118" y="84"/>
                      <a:pt x="799" y="16"/>
                    </a:cubicBezTo>
                    <a:cubicBezTo>
                      <a:pt x="749" y="5"/>
                      <a:pt x="700" y="0"/>
                      <a:pt x="6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7"/>
              <p:cNvSpPr/>
              <p:nvPr/>
            </p:nvSpPr>
            <p:spPr>
              <a:xfrm>
                <a:off x="2496786" y="803045"/>
                <a:ext cx="140779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80" extrusionOk="0">
                    <a:moveTo>
                      <a:pt x="664" y="0"/>
                    </a:moveTo>
                    <a:cubicBezTo>
                      <a:pt x="394" y="0"/>
                      <a:pt x="151" y="168"/>
                      <a:pt x="92" y="403"/>
                    </a:cubicBezTo>
                    <a:cubicBezTo>
                      <a:pt x="1" y="699"/>
                      <a:pt x="183" y="996"/>
                      <a:pt x="503" y="1065"/>
                    </a:cubicBezTo>
                    <a:cubicBezTo>
                      <a:pt x="549" y="1074"/>
                      <a:pt x="594" y="1079"/>
                      <a:pt x="639" y="1079"/>
                    </a:cubicBezTo>
                    <a:cubicBezTo>
                      <a:pt x="909" y="1079"/>
                      <a:pt x="1152" y="911"/>
                      <a:pt x="1211" y="677"/>
                    </a:cubicBezTo>
                    <a:cubicBezTo>
                      <a:pt x="1302" y="380"/>
                      <a:pt x="1096" y="83"/>
                      <a:pt x="800" y="15"/>
                    </a:cubicBezTo>
                    <a:cubicBezTo>
                      <a:pt x="754" y="5"/>
                      <a:pt x="708" y="0"/>
                      <a:pt x="6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7"/>
              <p:cNvSpPr/>
              <p:nvPr/>
            </p:nvSpPr>
            <p:spPr>
              <a:xfrm>
                <a:off x="1573835" y="1072059"/>
                <a:ext cx="140779" cy="119154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2" extrusionOk="0">
                    <a:moveTo>
                      <a:pt x="664" y="0"/>
                    </a:moveTo>
                    <a:cubicBezTo>
                      <a:pt x="394" y="0"/>
                      <a:pt x="150" y="171"/>
                      <a:pt x="92" y="425"/>
                    </a:cubicBezTo>
                    <a:cubicBezTo>
                      <a:pt x="0" y="722"/>
                      <a:pt x="183" y="1019"/>
                      <a:pt x="502" y="1087"/>
                    </a:cubicBezTo>
                    <a:cubicBezTo>
                      <a:pt x="548" y="1097"/>
                      <a:pt x="593" y="1102"/>
                      <a:pt x="638" y="1102"/>
                    </a:cubicBezTo>
                    <a:cubicBezTo>
                      <a:pt x="908" y="1102"/>
                      <a:pt x="1151" y="931"/>
                      <a:pt x="1210" y="677"/>
                    </a:cubicBezTo>
                    <a:cubicBezTo>
                      <a:pt x="1301" y="403"/>
                      <a:pt x="1096" y="106"/>
                      <a:pt x="799" y="15"/>
                    </a:cubicBezTo>
                    <a:cubicBezTo>
                      <a:pt x="754" y="5"/>
                      <a:pt x="708" y="0"/>
                      <a:pt x="6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>
                <a:off x="8205220" y="432394"/>
                <a:ext cx="192679" cy="16456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522" extrusionOk="0">
                    <a:moveTo>
                      <a:pt x="916" y="0"/>
                    </a:moveTo>
                    <a:cubicBezTo>
                      <a:pt x="548" y="0"/>
                      <a:pt x="213" y="233"/>
                      <a:pt x="115" y="567"/>
                    </a:cubicBezTo>
                    <a:cubicBezTo>
                      <a:pt x="1" y="978"/>
                      <a:pt x="275" y="1388"/>
                      <a:pt x="686" y="1503"/>
                    </a:cubicBezTo>
                    <a:cubicBezTo>
                      <a:pt x="746" y="1515"/>
                      <a:pt x="807" y="1521"/>
                      <a:pt x="867" y="1521"/>
                    </a:cubicBezTo>
                    <a:cubicBezTo>
                      <a:pt x="1240" y="1521"/>
                      <a:pt x="1592" y="1289"/>
                      <a:pt x="1690" y="955"/>
                    </a:cubicBezTo>
                    <a:cubicBezTo>
                      <a:pt x="1781" y="544"/>
                      <a:pt x="1530" y="133"/>
                      <a:pt x="1096" y="19"/>
                    </a:cubicBezTo>
                    <a:cubicBezTo>
                      <a:pt x="1036" y="6"/>
                      <a:pt x="976" y="0"/>
                      <a:pt x="9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7"/>
              <p:cNvSpPr/>
              <p:nvPr/>
            </p:nvSpPr>
            <p:spPr>
              <a:xfrm>
                <a:off x="6601085" y="94289"/>
                <a:ext cx="192571" cy="16467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523" extrusionOk="0">
                    <a:moveTo>
                      <a:pt x="915" y="0"/>
                    </a:moveTo>
                    <a:cubicBezTo>
                      <a:pt x="542" y="0"/>
                      <a:pt x="193" y="233"/>
                      <a:pt x="114" y="567"/>
                    </a:cubicBezTo>
                    <a:cubicBezTo>
                      <a:pt x="0" y="977"/>
                      <a:pt x="251" y="1388"/>
                      <a:pt x="685" y="1502"/>
                    </a:cubicBezTo>
                    <a:cubicBezTo>
                      <a:pt x="749" y="1516"/>
                      <a:pt x="814" y="1522"/>
                      <a:pt x="877" y="1522"/>
                    </a:cubicBezTo>
                    <a:cubicBezTo>
                      <a:pt x="1246" y="1522"/>
                      <a:pt x="1589" y="1305"/>
                      <a:pt x="1667" y="955"/>
                    </a:cubicBezTo>
                    <a:cubicBezTo>
                      <a:pt x="1781" y="544"/>
                      <a:pt x="1530" y="133"/>
                      <a:pt x="1096" y="19"/>
                    </a:cubicBezTo>
                    <a:cubicBezTo>
                      <a:pt x="1036" y="6"/>
                      <a:pt x="975" y="0"/>
                      <a:pt x="9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7"/>
              <p:cNvSpPr/>
              <p:nvPr/>
            </p:nvSpPr>
            <p:spPr>
              <a:xfrm>
                <a:off x="9219536" y="1019618"/>
                <a:ext cx="192679" cy="163161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509" extrusionOk="0">
                    <a:moveTo>
                      <a:pt x="904" y="0"/>
                    </a:moveTo>
                    <a:cubicBezTo>
                      <a:pt x="536" y="0"/>
                      <a:pt x="190" y="218"/>
                      <a:pt x="92" y="568"/>
                    </a:cubicBezTo>
                    <a:cubicBezTo>
                      <a:pt x="1" y="979"/>
                      <a:pt x="252" y="1390"/>
                      <a:pt x="686" y="1481"/>
                    </a:cubicBezTo>
                    <a:cubicBezTo>
                      <a:pt x="757" y="1500"/>
                      <a:pt x="828" y="1509"/>
                      <a:pt x="897" y="1509"/>
                    </a:cubicBezTo>
                    <a:cubicBezTo>
                      <a:pt x="1253" y="1509"/>
                      <a:pt x="1572" y="1277"/>
                      <a:pt x="1667" y="933"/>
                    </a:cubicBezTo>
                    <a:cubicBezTo>
                      <a:pt x="1781" y="545"/>
                      <a:pt x="1530" y="134"/>
                      <a:pt x="1097" y="20"/>
                    </a:cubicBezTo>
                    <a:cubicBezTo>
                      <a:pt x="1033" y="7"/>
                      <a:pt x="968" y="0"/>
                      <a:pt x="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7"/>
              <p:cNvSpPr/>
              <p:nvPr/>
            </p:nvSpPr>
            <p:spPr>
              <a:xfrm>
                <a:off x="8585278" y="787691"/>
                <a:ext cx="111261" cy="93096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861" extrusionOk="0">
                    <a:moveTo>
                      <a:pt x="505" y="0"/>
                    </a:moveTo>
                    <a:cubicBezTo>
                      <a:pt x="369" y="0"/>
                      <a:pt x="239" y="52"/>
                      <a:pt x="161" y="157"/>
                    </a:cubicBezTo>
                    <a:cubicBezTo>
                      <a:pt x="1" y="362"/>
                      <a:pt x="24" y="636"/>
                      <a:pt x="229" y="773"/>
                    </a:cubicBezTo>
                    <a:cubicBezTo>
                      <a:pt x="317" y="832"/>
                      <a:pt x="422" y="861"/>
                      <a:pt x="524" y="861"/>
                    </a:cubicBezTo>
                    <a:cubicBezTo>
                      <a:pt x="660" y="861"/>
                      <a:pt x="790" y="809"/>
                      <a:pt x="868" y="704"/>
                    </a:cubicBezTo>
                    <a:cubicBezTo>
                      <a:pt x="1028" y="499"/>
                      <a:pt x="1005" y="225"/>
                      <a:pt x="800" y="88"/>
                    </a:cubicBezTo>
                    <a:cubicBezTo>
                      <a:pt x="712" y="30"/>
                      <a:pt x="607" y="0"/>
                      <a:pt x="5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7"/>
              <p:cNvSpPr/>
              <p:nvPr/>
            </p:nvSpPr>
            <p:spPr>
              <a:xfrm>
                <a:off x="1381266" y="721627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1"/>
                    </a:moveTo>
                    <a:cubicBezTo>
                      <a:pt x="779" y="1"/>
                      <a:pt x="605" y="50"/>
                      <a:pt x="457" y="151"/>
                    </a:cubicBezTo>
                    <a:cubicBezTo>
                      <a:pt x="69" y="402"/>
                      <a:pt x="1" y="905"/>
                      <a:pt x="275" y="1247"/>
                    </a:cubicBezTo>
                    <a:cubicBezTo>
                      <a:pt x="438" y="1451"/>
                      <a:pt x="690" y="1558"/>
                      <a:pt x="944" y="1558"/>
                    </a:cubicBezTo>
                    <a:cubicBezTo>
                      <a:pt x="1117" y="1558"/>
                      <a:pt x="1291" y="1508"/>
                      <a:pt x="1439" y="1407"/>
                    </a:cubicBezTo>
                    <a:cubicBezTo>
                      <a:pt x="1804" y="1156"/>
                      <a:pt x="1895" y="676"/>
                      <a:pt x="1621" y="311"/>
                    </a:cubicBezTo>
                    <a:cubicBezTo>
                      <a:pt x="1458" y="107"/>
                      <a:pt x="1206" y="1"/>
                      <a:pt x="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7"/>
              <p:cNvSpPr/>
              <p:nvPr/>
            </p:nvSpPr>
            <p:spPr>
              <a:xfrm>
                <a:off x="1726832" y="438017"/>
                <a:ext cx="128453" cy="107584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995" extrusionOk="0">
                    <a:moveTo>
                      <a:pt x="598" y="1"/>
                    </a:moveTo>
                    <a:cubicBezTo>
                      <a:pt x="485" y="1"/>
                      <a:pt x="372" y="36"/>
                      <a:pt x="274" y="104"/>
                    </a:cubicBezTo>
                    <a:cubicBezTo>
                      <a:pt x="23" y="264"/>
                      <a:pt x="0" y="583"/>
                      <a:pt x="183" y="811"/>
                    </a:cubicBezTo>
                    <a:cubicBezTo>
                      <a:pt x="274" y="929"/>
                      <a:pt x="426" y="994"/>
                      <a:pt x="581" y="994"/>
                    </a:cubicBezTo>
                    <a:cubicBezTo>
                      <a:pt x="697" y="994"/>
                      <a:pt x="816" y="958"/>
                      <a:pt x="913" y="880"/>
                    </a:cubicBezTo>
                    <a:cubicBezTo>
                      <a:pt x="1142" y="720"/>
                      <a:pt x="1187" y="401"/>
                      <a:pt x="1005" y="195"/>
                    </a:cubicBezTo>
                    <a:cubicBezTo>
                      <a:pt x="900" y="64"/>
                      <a:pt x="750" y="1"/>
                      <a:pt x="5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7"/>
              <p:cNvSpPr/>
              <p:nvPr/>
            </p:nvSpPr>
            <p:spPr>
              <a:xfrm>
                <a:off x="505133" y="144675"/>
                <a:ext cx="116126" cy="9698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97" extrusionOk="0">
                    <a:moveTo>
                      <a:pt x="531" y="1"/>
                    </a:moveTo>
                    <a:cubicBezTo>
                      <a:pt x="339" y="1"/>
                      <a:pt x="162" y="108"/>
                      <a:pt x="92" y="283"/>
                    </a:cubicBezTo>
                    <a:cubicBezTo>
                      <a:pt x="1" y="534"/>
                      <a:pt x="115" y="785"/>
                      <a:pt x="366" y="877"/>
                    </a:cubicBezTo>
                    <a:cubicBezTo>
                      <a:pt x="415" y="890"/>
                      <a:pt x="465" y="896"/>
                      <a:pt x="514" y="896"/>
                    </a:cubicBezTo>
                    <a:cubicBezTo>
                      <a:pt x="717" y="896"/>
                      <a:pt x="909" y="787"/>
                      <a:pt x="982" y="603"/>
                    </a:cubicBezTo>
                    <a:cubicBezTo>
                      <a:pt x="1074" y="375"/>
                      <a:pt x="960" y="123"/>
                      <a:pt x="708" y="32"/>
                    </a:cubicBezTo>
                    <a:cubicBezTo>
                      <a:pt x="650" y="11"/>
                      <a:pt x="589" y="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7"/>
              <p:cNvSpPr/>
              <p:nvPr/>
            </p:nvSpPr>
            <p:spPr>
              <a:xfrm>
                <a:off x="4041778" y="491971"/>
                <a:ext cx="175379" cy="14650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55" extrusionOk="0">
                    <a:moveTo>
                      <a:pt x="816" y="1"/>
                    </a:moveTo>
                    <a:cubicBezTo>
                      <a:pt x="618" y="1"/>
                      <a:pt x="420" y="75"/>
                      <a:pt x="274" y="221"/>
                    </a:cubicBezTo>
                    <a:cubicBezTo>
                      <a:pt x="1" y="495"/>
                      <a:pt x="23" y="929"/>
                      <a:pt x="320" y="1180"/>
                    </a:cubicBezTo>
                    <a:cubicBezTo>
                      <a:pt x="459" y="1297"/>
                      <a:pt x="632" y="1355"/>
                      <a:pt x="806" y="1355"/>
                    </a:cubicBezTo>
                    <a:cubicBezTo>
                      <a:pt x="1004" y="1355"/>
                      <a:pt x="1201" y="1280"/>
                      <a:pt x="1347" y="1134"/>
                    </a:cubicBezTo>
                    <a:cubicBezTo>
                      <a:pt x="1621" y="860"/>
                      <a:pt x="1598" y="427"/>
                      <a:pt x="1302" y="175"/>
                    </a:cubicBezTo>
                    <a:cubicBezTo>
                      <a:pt x="1163" y="58"/>
                      <a:pt x="989" y="1"/>
                      <a:pt x="8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7"/>
              <p:cNvSpPr/>
              <p:nvPr/>
            </p:nvSpPr>
            <p:spPr>
              <a:xfrm>
                <a:off x="5144972" y="1033891"/>
                <a:ext cx="123479" cy="10293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952" extrusionOk="0">
                    <a:moveTo>
                      <a:pt x="576" y="0"/>
                    </a:moveTo>
                    <a:cubicBezTo>
                      <a:pt x="431" y="0"/>
                      <a:pt x="286" y="60"/>
                      <a:pt x="183" y="162"/>
                    </a:cubicBezTo>
                    <a:cubicBezTo>
                      <a:pt x="0" y="368"/>
                      <a:pt x="23" y="664"/>
                      <a:pt x="251" y="847"/>
                    </a:cubicBezTo>
                    <a:cubicBezTo>
                      <a:pt x="341" y="917"/>
                      <a:pt x="453" y="952"/>
                      <a:pt x="566" y="952"/>
                    </a:cubicBezTo>
                    <a:cubicBezTo>
                      <a:pt x="710" y="952"/>
                      <a:pt x="856" y="894"/>
                      <a:pt x="959" y="778"/>
                    </a:cubicBezTo>
                    <a:cubicBezTo>
                      <a:pt x="1142" y="573"/>
                      <a:pt x="1096" y="276"/>
                      <a:pt x="891" y="117"/>
                    </a:cubicBezTo>
                    <a:cubicBezTo>
                      <a:pt x="801" y="36"/>
                      <a:pt x="689" y="0"/>
                      <a:pt x="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7"/>
              <p:cNvSpPr/>
              <p:nvPr/>
            </p:nvSpPr>
            <p:spPr>
              <a:xfrm>
                <a:off x="38684" y="1068491"/>
                <a:ext cx="153213" cy="127804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182" extrusionOk="0">
                    <a:moveTo>
                      <a:pt x="735" y="0"/>
                    </a:moveTo>
                    <a:cubicBezTo>
                      <a:pt x="590" y="0"/>
                      <a:pt x="444" y="46"/>
                      <a:pt x="320" y="139"/>
                    </a:cubicBezTo>
                    <a:cubicBezTo>
                      <a:pt x="47" y="344"/>
                      <a:pt x="1" y="710"/>
                      <a:pt x="229" y="961"/>
                    </a:cubicBezTo>
                    <a:cubicBezTo>
                      <a:pt x="360" y="1105"/>
                      <a:pt x="544" y="1181"/>
                      <a:pt x="729" y="1181"/>
                    </a:cubicBezTo>
                    <a:cubicBezTo>
                      <a:pt x="866" y="1181"/>
                      <a:pt x="1003" y="1139"/>
                      <a:pt x="1119" y="1052"/>
                    </a:cubicBezTo>
                    <a:cubicBezTo>
                      <a:pt x="1393" y="847"/>
                      <a:pt x="1416" y="458"/>
                      <a:pt x="1211" y="207"/>
                    </a:cubicBezTo>
                    <a:cubicBezTo>
                      <a:pt x="1085" y="69"/>
                      <a:pt x="911" y="0"/>
                      <a:pt x="7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7"/>
              <p:cNvSpPr/>
              <p:nvPr/>
            </p:nvSpPr>
            <p:spPr>
              <a:xfrm>
                <a:off x="904977" y="152027"/>
                <a:ext cx="165431" cy="13537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52" extrusionOk="0">
                    <a:moveTo>
                      <a:pt x="764" y="0"/>
                    </a:moveTo>
                    <a:cubicBezTo>
                      <a:pt x="532" y="0"/>
                      <a:pt x="306" y="107"/>
                      <a:pt x="183" y="307"/>
                    </a:cubicBezTo>
                    <a:cubicBezTo>
                      <a:pt x="1" y="626"/>
                      <a:pt x="115" y="991"/>
                      <a:pt x="434" y="1174"/>
                    </a:cubicBezTo>
                    <a:cubicBezTo>
                      <a:pt x="539" y="1226"/>
                      <a:pt x="654" y="1252"/>
                      <a:pt x="767" y="1252"/>
                    </a:cubicBezTo>
                    <a:cubicBezTo>
                      <a:pt x="999" y="1252"/>
                      <a:pt x="1225" y="1145"/>
                      <a:pt x="1347" y="946"/>
                    </a:cubicBezTo>
                    <a:cubicBezTo>
                      <a:pt x="1530" y="649"/>
                      <a:pt x="1416" y="261"/>
                      <a:pt x="1096" y="78"/>
                    </a:cubicBezTo>
                    <a:cubicBezTo>
                      <a:pt x="991" y="26"/>
                      <a:pt x="877" y="0"/>
                      <a:pt x="7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7"/>
              <p:cNvSpPr/>
              <p:nvPr/>
            </p:nvSpPr>
            <p:spPr>
              <a:xfrm>
                <a:off x="2412882" y="477266"/>
                <a:ext cx="118613" cy="103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58" extrusionOk="0">
                    <a:moveTo>
                      <a:pt x="574" y="0"/>
                    </a:moveTo>
                    <a:cubicBezTo>
                      <a:pt x="536" y="0"/>
                      <a:pt x="497" y="5"/>
                      <a:pt x="457" y="15"/>
                    </a:cubicBezTo>
                    <a:cubicBezTo>
                      <a:pt x="183" y="60"/>
                      <a:pt x="1" y="311"/>
                      <a:pt x="46" y="563"/>
                    </a:cubicBezTo>
                    <a:cubicBezTo>
                      <a:pt x="108" y="788"/>
                      <a:pt x="316" y="958"/>
                      <a:pt x="556" y="958"/>
                    </a:cubicBezTo>
                    <a:cubicBezTo>
                      <a:pt x="583" y="958"/>
                      <a:pt x="611" y="955"/>
                      <a:pt x="640" y="951"/>
                    </a:cubicBezTo>
                    <a:cubicBezTo>
                      <a:pt x="914" y="882"/>
                      <a:pt x="1096" y="631"/>
                      <a:pt x="1051" y="380"/>
                    </a:cubicBezTo>
                    <a:cubicBezTo>
                      <a:pt x="992" y="165"/>
                      <a:pt x="800" y="0"/>
                      <a:pt x="5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7"/>
              <p:cNvSpPr/>
              <p:nvPr/>
            </p:nvSpPr>
            <p:spPr>
              <a:xfrm>
                <a:off x="5152325" y="190412"/>
                <a:ext cx="106287" cy="8823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16" extrusionOk="0">
                    <a:moveTo>
                      <a:pt x="498" y="0"/>
                    </a:moveTo>
                    <a:cubicBezTo>
                      <a:pt x="402" y="0"/>
                      <a:pt x="307" y="30"/>
                      <a:pt x="229" y="88"/>
                    </a:cubicBezTo>
                    <a:cubicBezTo>
                      <a:pt x="47" y="225"/>
                      <a:pt x="1" y="477"/>
                      <a:pt x="161" y="659"/>
                    </a:cubicBezTo>
                    <a:cubicBezTo>
                      <a:pt x="239" y="763"/>
                      <a:pt x="362" y="816"/>
                      <a:pt x="491" y="816"/>
                    </a:cubicBezTo>
                    <a:cubicBezTo>
                      <a:pt x="588" y="816"/>
                      <a:pt x="689" y="786"/>
                      <a:pt x="777" y="728"/>
                    </a:cubicBezTo>
                    <a:cubicBezTo>
                      <a:pt x="960" y="591"/>
                      <a:pt x="982" y="340"/>
                      <a:pt x="845" y="157"/>
                    </a:cubicBezTo>
                    <a:cubicBezTo>
                      <a:pt x="754" y="53"/>
                      <a:pt x="626" y="0"/>
                      <a:pt x="4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7"/>
              <p:cNvSpPr/>
              <p:nvPr/>
            </p:nvSpPr>
            <p:spPr>
              <a:xfrm>
                <a:off x="6509720" y="1124607"/>
                <a:ext cx="103800" cy="90717"/>
              </a:xfrm>
              <a:custGeom>
                <a:avLst/>
                <a:gdLst/>
                <a:ahLst/>
                <a:cxnLst/>
                <a:rect l="l" t="t" r="r" b="b"/>
                <a:pathLst>
                  <a:path w="960" h="839" extrusionOk="0">
                    <a:moveTo>
                      <a:pt x="486" y="0"/>
                    </a:moveTo>
                    <a:cubicBezTo>
                      <a:pt x="270" y="0"/>
                      <a:pt x="87" y="148"/>
                      <a:pt x="46" y="350"/>
                    </a:cubicBezTo>
                    <a:cubicBezTo>
                      <a:pt x="1" y="579"/>
                      <a:pt x="161" y="784"/>
                      <a:pt x="389" y="830"/>
                    </a:cubicBezTo>
                    <a:cubicBezTo>
                      <a:pt x="421" y="836"/>
                      <a:pt x="453" y="838"/>
                      <a:pt x="485" y="838"/>
                    </a:cubicBezTo>
                    <a:cubicBezTo>
                      <a:pt x="696" y="838"/>
                      <a:pt x="874" y="709"/>
                      <a:pt x="914" y="510"/>
                    </a:cubicBezTo>
                    <a:cubicBezTo>
                      <a:pt x="959" y="282"/>
                      <a:pt x="800" y="54"/>
                      <a:pt x="571" y="8"/>
                    </a:cubicBezTo>
                    <a:cubicBezTo>
                      <a:pt x="542" y="3"/>
                      <a:pt x="514" y="0"/>
                      <a:pt x="4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7"/>
              <p:cNvSpPr/>
              <p:nvPr/>
            </p:nvSpPr>
            <p:spPr>
              <a:xfrm>
                <a:off x="8565599" y="488295"/>
                <a:ext cx="165431" cy="13364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36" extrusionOk="0">
                    <a:moveTo>
                      <a:pt x="757" y="1"/>
                    </a:moveTo>
                    <a:cubicBezTo>
                      <a:pt x="516" y="1"/>
                      <a:pt x="294" y="124"/>
                      <a:pt x="183" y="346"/>
                    </a:cubicBezTo>
                    <a:cubicBezTo>
                      <a:pt x="0" y="643"/>
                      <a:pt x="137" y="1008"/>
                      <a:pt x="457" y="1168"/>
                    </a:cubicBezTo>
                    <a:cubicBezTo>
                      <a:pt x="556" y="1214"/>
                      <a:pt x="658" y="1236"/>
                      <a:pt x="758" y="1236"/>
                    </a:cubicBezTo>
                    <a:cubicBezTo>
                      <a:pt x="1004" y="1236"/>
                      <a:pt x="1233" y="1105"/>
                      <a:pt x="1347" y="894"/>
                    </a:cubicBezTo>
                    <a:cubicBezTo>
                      <a:pt x="1530" y="597"/>
                      <a:pt x="1393" y="209"/>
                      <a:pt x="1073" y="73"/>
                    </a:cubicBezTo>
                    <a:cubicBezTo>
                      <a:pt x="969" y="24"/>
                      <a:pt x="861" y="1"/>
                      <a:pt x="7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7"/>
              <p:cNvSpPr/>
              <p:nvPr/>
            </p:nvSpPr>
            <p:spPr>
              <a:xfrm>
                <a:off x="9555263" y="1068707"/>
                <a:ext cx="162944" cy="135697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255" extrusionOk="0">
                    <a:moveTo>
                      <a:pt x="759" y="1"/>
                    </a:moveTo>
                    <a:cubicBezTo>
                      <a:pt x="515" y="1"/>
                      <a:pt x="274" y="131"/>
                      <a:pt x="160" y="342"/>
                    </a:cubicBezTo>
                    <a:cubicBezTo>
                      <a:pt x="0" y="662"/>
                      <a:pt x="114" y="1027"/>
                      <a:pt x="457" y="1187"/>
                    </a:cubicBezTo>
                    <a:cubicBezTo>
                      <a:pt x="549" y="1233"/>
                      <a:pt x="647" y="1254"/>
                      <a:pt x="744" y="1254"/>
                    </a:cubicBezTo>
                    <a:cubicBezTo>
                      <a:pt x="983" y="1254"/>
                      <a:pt x="1217" y="1124"/>
                      <a:pt x="1347" y="913"/>
                    </a:cubicBezTo>
                    <a:cubicBezTo>
                      <a:pt x="1507" y="593"/>
                      <a:pt x="1370" y="228"/>
                      <a:pt x="1050" y="68"/>
                    </a:cubicBezTo>
                    <a:cubicBezTo>
                      <a:pt x="958" y="22"/>
                      <a:pt x="858" y="1"/>
                      <a:pt x="7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7"/>
              <p:cNvSpPr/>
              <p:nvPr/>
            </p:nvSpPr>
            <p:spPr>
              <a:xfrm>
                <a:off x="5404147" y="109751"/>
                <a:ext cx="162944" cy="134616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245" extrusionOk="0">
                    <a:moveTo>
                      <a:pt x="768" y="1"/>
                    </a:moveTo>
                    <a:cubicBezTo>
                      <a:pt x="527" y="1"/>
                      <a:pt x="291" y="120"/>
                      <a:pt x="160" y="332"/>
                    </a:cubicBezTo>
                    <a:cubicBezTo>
                      <a:pt x="0" y="652"/>
                      <a:pt x="137" y="1017"/>
                      <a:pt x="457" y="1177"/>
                    </a:cubicBezTo>
                    <a:cubicBezTo>
                      <a:pt x="549" y="1223"/>
                      <a:pt x="649" y="1244"/>
                      <a:pt x="748" y="1244"/>
                    </a:cubicBezTo>
                    <a:cubicBezTo>
                      <a:pt x="992" y="1244"/>
                      <a:pt x="1233" y="1114"/>
                      <a:pt x="1347" y="903"/>
                    </a:cubicBezTo>
                    <a:cubicBezTo>
                      <a:pt x="1507" y="583"/>
                      <a:pt x="1392" y="218"/>
                      <a:pt x="1050" y="58"/>
                    </a:cubicBezTo>
                    <a:cubicBezTo>
                      <a:pt x="959" y="20"/>
                      <a:pt x="863" y="1"/>
                      <a:pt x="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7"/>
              <p:cNvSpPr/>
              <p:nvPr/>
            </p:nvSpPr>
            <p:spPr>
              <a:xfrm>
                <a:off x="5485564" y="452830"/>
                <a:ext cx="145644" cy="119586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06" extrusionOk="0">
                    <a:moveTo>
                      <a:pt x="660" y="1"/>
                    </a:moveTo>
                    <a:cubicBezTo>
                      <a:pt x="544" y="1"/>
                      <a:pt x="425" y="34"/>
                      <a:pt x="320" y="104"/>
                    </a:cubicBezTo>
                    <a:cubicBezTo>
                      <a:pt x="69" y="286"/>
                      <a:pt x="0" y="629"/>
                      <a:pt x="183" y="880"/>
                    </a:cubicBezTo>
                    <a:cubicBezTo>
                      <a:pt x="291" y="1028"/>
                      <a:pt x="471" y="1105"/>
                      <a:pt x="652" y="1105"/>
                    </a:cubicBezTo>
                    <a:cubicBezTo>
                      <a:pt x="777" y="1105"/>
                      <a:pt x="902" y="1069"/>
                      <a:pt x="1005" y="994"/>
                    </a:cubicBezTo>
                    <a:cubicBezTo>
                      <a:pt x="1279" y="834"/>
                      <a:pt x="1347" y="492"/>
                      <a:pt x="1142" y="241"/>
                    </a:cubicBezTo>
                    <a:cubicBezTo>
                      <a:pt x="1029" y="86"/>
                      <a:pt x="847" y="1"/>
                      <a:pt x="6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7"/>
              <p:cNvSpPr/>
              <p:nvPr/>
            </p:nvSpPr>
            <p:spPr>
              <a:xfrm>
                <a:off x="606337" y="526030"/>
                <a:ext cx="145752" cy="12034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13" extrusionOk="0">
                    <a:moveTo>
                      <a:pt x="684" y="0"/>
                    </a:moveTo>
                    <a:cubicBezTo>
                      <a:pt x="559" y="0"/>
                      <a:pt x="432" y="37"/>
                      <a:pt x="320" y="112"/>
                    </a:cubicBezTo>
                    <a:cubicBezTo>
                      <a:pt x="69" y="271"/>
                      <a:pt x="1" y="637"/>
                      <a:pt x="183" y="888"/>
                    </a:cubicBezTo>
                    <a:cubicBezTo>
                      <a:pt x="305" y="1036"/>
                      <a:pt x="482" y="1113"/>
                      <a:pt x="659" y="1113"/>
                    </a:cubicBezTo>
                    <a:cubicBezTo>
                      <a:pt x="781" y="1113"/>
                      <a:pt x="902" y="1076"/>
                      <a:pt x="1005" y="1002"/>
                    </a:cubicBezTo>
                    <a:cubicBezTo>
                      <a:pt x="1279" y="842"/>
                      <a:pt x="1347" y="477"/>
                      <a:pt x="1165" y="226"/>
                    </a:cubicBezTo>
                    <a:cubicBezTo>
                      <a:pt x="1043" y="77"/>
                      <a:pt x="866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7"/>
              <p:cNvSpPr/>
              <p:nvPr/>
            </p:nvSpPr>
            <p:spPr>
              <a:xfrm>
                <a:off x="3765411" y="764661"/>
                <a:ext cx="167918" cy="139157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87" extrusionOk="0">
                    <a:moveTo>
                      <a:pt x="768" y="1"/>
                    </a:moveTo>
                    <a:cubicBezTo>
                      <a:pt x="630" y="1"/>
                      <a:pt x="489" y="39"/>
                      <a:pt x="365" y="119"/>
                    </a:cubicBezTo>
                    <a:cubicBezTo>
                      <a:pt x="69" y="324"/>
                      <a:pt x="0" y="735"/>
                      <a:pt x="228" y="1009"/>
                    </a:cubicBezTo>
                    <a:cubicBezTo>
                      <a:pt x="354" y="1191"/>
                      <a:pt x="566" y="1287"/>
                      <a:pt x="784" y="1287"/>
                    </a:cubicBezTo>
                    <a:cubicBezTo>
                      <a:pt x="922" y="1287"/>
                      <a:pt x="1063" y="1248"/>
                      <a:pt x="1187" y="1169"/>
                    </a:cubicBezTo>
                    <a:cubicBezTo>
                      <a:pt x="1484" y="963"/>
                      <a:pt x="1552" y="552"/>
                      <a:pt x="1324" y="278"/>
                    </a:cubicBezTo>
                    <a:cubicBezTo>
                      <a:pt x="1198" y="97"/>
                      <a:pt x="987" y="1"/>
                      <a:pt x="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7"/>
              <p:cNvSpPr/>
              <p:nvPr/>
            </p:nvSpPr>
            <p:spPr>
              <a:xfrm>
                <a:off x="1608327" y="156461"/>
                <a:ext cx="148239" cy="126614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71" extrusionOk="0">
                    <a:moveTo>
                      <a:pt x="679" y="0"/>
                    </a:moveTo>
                    <a:cubicBezTo>
                      <a:pt x="389" y="0"/>
                      <a:pt x="128" y="174"/>
                      <a:pt x="69" y="448"/>
                    </a:cubicBezTo>
                    <a:cubicBezTo>
                      <a:pt x="1" y="768"/>
                      <a:pt x="206" y="1087"/>
                      <a:pt x="549" y="1156"/>
                    </a:cubicBezTo>
                    <a:cubicBezTo>
                      <a:pt x="597" y="1165"/>
                      <a:pt x="645" y="1170"/>
                      <a:pt x="691" y="1170"/>
                    </a:cubicBezTo>
                    <a:cubicBezTo>
                      <a:pt x="976" y="1170"/>
                      <a:pt x="1223" y="997"/>
                      <a:pt x="1302" y="722"/>
                    </a:cubicBezTo>
                    <a:cubicBezTo>
                      <a:pt x="1370" y="402"/>
                      <a:pt x="1165" y="83"/>
                      <a:pt x="822" y="14"/>
                    </a:cubicBezTo>
                    <a:cubicBezTo>
                      <a:pt x="774" y="5"/>
                      <a:pt x="726" y="0"/>
                      <a:pt x="6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7"/>
              <p:cNvSpPr/>
              <p:nvPr/>
            </p:nvSpPr>
            <p:spPr>
              <a:xfrm>
                <a:off x="788960" y="798071"/>
                <a:ext cx="148239" cy="126614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71" extrusionOk="0">
                    <a:moveTo>
                      <a:pt x="680" y="1"/>
                    </a:moveTo>
                    <a:cubicBezTo>
                      <a:pt x="395" y="1"/>
                      <a:pt x="148" y="174"/>
                      <a:pt x="69" y="449"/>
                    </a:cubicBezTo>
                    <a:cubicBezTo>
                      <a:pt x="1" y="768"/>
                      <a:pt x="206" y="1088"/>
                      <a:pt x="549" y="1156"/>
                    </a:cubicBezTo>
                    <a:cubicBezTo>
                      <a:pt x="597" y="1166"/>
                      <a:pt x="645" y="1171"/>
                      <a:pt x="692" y="1171"/>
                    </a:cubicBezTo>
                    <a:cubicBezTo>
                      <a:pt x="982" y="1171"/>
                      <a:pt x="1243" y="997"/>
                      <a:pt x="1302" y="723"/>
                    </a:cubicBezTo>
                    <a:cubicBezTo>
                      <a:pt x="1370" y="403"/>
                      <a:pt x="1165" y="84"/>
                      <a:pt x="822" y="15"/>
                    </a:cubicBezTo>
                    <a:cubicBezTo>
                      <a:pt x="774" y="5"/>
                      <a:pt x="726" y="1"/>
                      <a:pt x="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7"/>
              <p:cNvSpPr/>
              <p:nvPr/>
            </p:nvSpPr>
            <p:spPr>
              <a:xfrm>
                <a:off x="7188417" y="457047"/>
                <a:ext cx="182731" cy="150294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390" extrusionOk="0">
                    <a:moveTo>
                      <a:pt x="854" y="0"/>
                    </a:moveTo>
                    <a:cubicBezTo>
                      <a:pt x="599" y="0"/>
                      <a:pt x="345" y="123"/>
                      <a:pt x="206" y="339"/>
                    </a:cubicBezTo>
                    <a:cubicBezTo>
                      <a:pt x="1" y="681"/>
                      <a:pt x="115" y="1115"/>
                      <a:pt x="480" y="1297"/>
                    </a:cubicBezTo>
                    <a:cubicBezTo>
                      <a:pt x="596" y="1359"/>
                      <a:pt x="725" y="1390"/>
                      <a:pt x="852" y="1390"/>
                    </a:cubicBezTo>
                    <a:cubicBezTo>
                      <a:pt x="1102" y="1390"/>
                      <a:pt x="1348" y="1273"/>
                      <a:pt x="1484" y="1046"/>
                    </a:cubicBezTo>
                    <a:cubicBezTo>
                      <a:pt x="1690" y="727"/>
                      <a:pt x="1576" y="293"/>
                      <a:pt x="1211" y="88"/>
                    </a:cubicBezTo>
                    <a:cubicBezTo>
                      <a:pt x="1100" y="28"/>
                      <a:pt x="977" y="0"/>
                      <a:pt x="8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7"/>
              <p:cNvSpPr/>
              <p:nvPr/>
            </p:nvSpPr>
            <p:spPr>
              <a:xfrm>
                <a:off x="9545316" y="460290"/>
                <a:ext cx="182839" cy="15061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393" extrusionOk="0">
                    <a:moveTo>
                      <a:pt x="839" y="1"/>
                    </a:moveTo>
                    <a:cubicBezTo>
                      <a:pt x="589" y="1"/>
                      <a:pt x="342" y="128"/>
                      <a:pt x="206" y="354"/>
                    </a:cubicBezTo>
                    <a:cubicBezTo>
                      <a:pt x="1" y="674"/>
                      <a:pt x="115" y="1108"/>
                      <a:pt x="457" y="1290"/>
                    </a:cubicBezTo>
                    <a:cubicBezTo>
                      <a:pt x="581" y="1360"/>
                      <a:pt x="715" y="1392"/>
                      <a:pt x="846" y="1392"/>
                    </a:cubicBezTo>
                    <a:cubicBezTo>
                      <a:pt x="1102" y="1392"/>
                      <a:pt x="1349" y="1266"/>
                      <a:pt x="1485" y="1039"/>
                    </a:cubicBezTo>
                    <a:cubicBezTo>
                      <a:pt x="1690" y="720"/>
                      <a:pt x="1576" y="286"/>
                      <a:pt x="1211" y="103"/>
                    </a:cubicBezTo>
                    <a:cubicBezTo>
                      <a:pt x="1095" y="34"/>
                      <a:pt x="966" y="1"/>
                      <a:pt x="8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7"/>
              <p:cNvSpPr/>
              <p:nvPr/>
            </p:nvSpPr>
            <p:spPr>
              <a:xfrm>
                <a:off x="9180071" y="116454"/>
                <a:ext cx="182731" cy="149753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385" extrusionOk="0">
                    <a:moveTo>
                      <a:pt x="861" y="1"/>
                    </a:moveTo>
                    <a:cubicBezTo>
                      <a:pt x="599" y="1"/>
                      <a:pt x="345" y="123"/>
                      <a:pt x="206" y="339"/>
                    </a:cubicBezTo>
                    <a:cubicBezTo>
                      <a:pt x="1" y="681"/>
                      <a:pt x="138" y="1092"/>
                      <a:pt x="480" y="1297"/>
                    </a:cubicBezTo>
                    <a:cubicBezTo>
                      <a:pt x="598" y="1357"/>
                      <a:pt x="724" y="1385"/>
                      <a:pt x="846" y="1385"/>
                    </a:cubicBezTo>
                    <a:cubicBezTo>
                      <a:pt x="1102" y="1385"/>
                      <a:pt x="1346" y="1262"/>
                      <a:pt x="1484" y="1046"/>
                    </a:cubicBezTo>
                    <a:cubicBezTo>
                      <a:pt x="1690" y="704"/>
                      <a:pt x="1576" y="293"/>
                      <a:pt x="1233" y="88"/>
                    </a:cubicBezTo>
                    <a:cubicBezTo>
                      <a:pt x="1115" y="29"/>
                      <a:pt x="987" y="1"/>
                      <a:pt x="8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7"/>
              <p:cNvSpPr/>
              <p:nvPr/>
            </p:nvSpPr>
            <p:spPr>
              <a:xfrm>
                <a:off x="7264970" y="1071518"/>
                <a:ext cx="202518" cy="167161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546" extrusionOk="0">
                    <a:moveTo>
                      <a:pt x="936" y="0"/>
                    </a:moveTo>
                    <a:cubicBezTo>
                      <a:pt x="591" y="0"/>
                      <a:pt x="269" y="197"/>
                      <a:pt x="160" y="522"/>
                    </a:cubicBezTo>
                    <a:cubicBezTo>
                      <a:pt x="0" y="933"/>
                      <a:pt x="229" y="1366"/>
                      <a:pt x="662" y="1503"/>
                    </a:cubicBezTo>
                    <a:cubicBezTo>
                      <a:pt x="753" y="1532"/>
                      <a:pt x="845" y="1546"/>
                      <a:pt x="936" y="1546"/>
                    </a:cubicBezTo>
                    <a:cubicBezTo>
                      <a:pt x="1281" y="1546"/>
                      <a:pt x="1604" y="1349"/>
                      <a:pt x="1712" y="1024"/>
                    </a:cubicBezTo>
                    <a:cubicBezTo>
                      <a:pt x="1872" y="613"/>
                      <a:pt x="1644" y="179"/>
                      <a:pt x="1210" y="42"/>
                    </a:cubicBezTo>
                    <a:cubicBezTo>
                      <a:pt x="1120" y="14"/>
                      <a:pt x="1027" y="0"/>
                      <a:pt x="9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>
                <a:off x="4313278" y="106723"/>
                <a:ext cx="202410" cy="167918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553" extrusionOk="0">
                    <a:moveTo>
                      <a:pt x="949" y="1"/>
                    </a:moveTo>
                    <a:cubicBezTo>
                      <a:pt x="599" y="1"/>
                      <a:pt x="270" y="209"/>
                      <a:pt x="160" y="520"/>
                    </a:cubicBezTo>
                    <a:cubicBezTo>
                      <a:pt x="0" y="931"/>
                      <a:pt x="229" y="1365"/>
                      <a:pt x="662" y="1502"/>
                    </a:cubicBezTo>
                    <a:cubicBezTo>
                      <a:pt x="757" y="1537"/>
                      <a:pt x="854" y="1553"/>
                      <a:pt x="949" y="1553"/>
                    </a:cubicBezTo>
                    <a:cubicBezTo>
                      <a:pt x="1289" y="1553"/>
                      <a:pt x="1605" y="1343"/>
                      <a:pt x="1712" y="1022"/>
                    </a:cubicBezTo>
                    <a:cubicBezTo>
                      <a:pt x="1872" y="634"/>
                      <a:pt x="1644" y="178"/>
                      <a:pt x="1210" y="41"/>
                    </a:cubicBezTo>
                    <a:cubicBezTo>
                      <a:pt x="1124" y="14"/>
                      <a:pt x="1036" y="1"/>
                      <a:pt x="9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7"/>
              <p:cNvSpPr/>
              <p:nvPr/>
            </p:nvSpPr>
            <p:spPr>
              <a:xfrm>
                <a:off x="4453948" y="490781"/>
                <a:ext cx="140779" cy="11937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4" extrusionOk="0">
                    <a:moveTo>
                      <a:pt x="646" y="0"/>
                    </a:moveTo>
                    <a:cubicBezTo>
                      <a:pt x="507" y="0"/>
                      <a:pt x="367" y="46"/>
                      <a:pt x="251" y="141"/>
                    </a:cubicBezTo>
                    <a:cubicBezTo>
                      <a:pt x="23" y="346"/>
                      <a:pt x="0" y="711"/>
                      <a:pt x="229" y="917"/>
                    </a:cubicBezTo>
                    <a:cubicBezTo>
                      <a:pt x="339" y="1040"/>
                      <a:pt x="503" y="1103"/>
                      <a:pt x="667" y="1103"/>
                    </a:cubicBezTo>
                    <a:cubicBezTo>
                      <a:pt x="806" y="1103"/>
                      <a:pt x="945" y="1057"/>
                      <a:pt x="1050" y="963"/>
                    </a:cubicBezTo>
                    <a:cubicBezTo>
                      <a:pt x="1279" y="757"/>
                      <a:pt x="1301" y="415"/>
                      <a:pt x="1096" y="186"/>
                    </a:cubicBezTo>
                    <a:cubicBezTo>
                      <a:pt x="973" y="63"/>
                      <a:pt x="810" y="0"/>
                      <a:pt x="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>
                <a:off x="7770884" y="1034107"/>
                <a:ext cx="195057" cy="180352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668" extrusionOk="0">
                    <a:moveTo>
                      <a:pt x="936" y="0"/>
                    </a:moveTo>
                    <a:cubicBezTo>
                      <a:pt x="434" y="0"/>
                      <a:pt x="23" y="343"/>
                      <a:pt x="1" y="822"/>
                    </a:cubicBezTo>
                    <a:cubicBezTo>
                      <a:pt x="1" y="1279"/>
                      <a:pt x="389" y="1667"/>
                      <a:pt x="868" y="1667"/>
                    </a:cubicBezTo>
                    <a:cubicBezTo>
                      <a:pt x="883" y="1667"/>
                      <a:pt x="898" y="1668"/>
                      <a:pt x="912" y="1668"/>
                    </a:cubicBezTo>
                    <a:cubicBezTo>
                      <a:pt x="1394" y="1668"/>
                      <a:pt x="1781" y="1311"/>
                      <a:pt x="1781" y="868"/>
                    </a:cubicBezTo>
                    <a:cubicBezTo>
                      <a:pt x="1804" y="411"/>
                      <a:pt x="1416" y="23"/>
                      <a:pt x="9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7"/>
              <p:cNvSpPr/>
              <p:nvPr/>
            </p:nvSpPr>
            <p:spPr>
              <a:xfrm>
                <a:off x="8824666" y="782393"/>
                <a:ext cx="170405" cy="158079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62" extrusionOk="0">
                    <a:moveTo>
                      <a:pt x="823" y="0"/>
                    </a:moveTo>
                    <a:cubicBezTo>
                      <a:pt x="389" y="0"/>
                      <a:pt x="47" y="297"/>
                      <a:pt x="24" y="708"/>
                    </a:cubicBezTo>
                    <a:cubicBezTo>
                      <a:pt x="1" y="1096"/>
                      <a:pt x="321" y="1438"/>
                      <a:pt x="754" y="1461"/>
                    </a:cubicBezTo>
                    <a:cubicBezTo>
                      <a:pt x="1188" y="1461"/>
                      <a:pt x="1530" y="1164"/>
                      <a:pt x="1553" y="753"/>
                    </a:cubicBezTo>
                    <a:cubicBezTo>
                      <a:pt x="1576" y="365"/>
                      <a:pt x="1256" y="23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7"/>
              <p:cNvSpPr/>
              <p:nvPr/>
            </p:nvSpPr>
            <p:spPr>
              <a:xfrm>
                <a:off x="2960857" y="190087"/>
                <a:ext cx="111153" cy="10142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38" extrusionOk="0">
                    <a:moveTo>
                      <a:pt x="479" y="0"/>
                    </a:moveTo>
                    <a:cubicBezTo>
                      <a:pt x="205" y="23"/>
                      <a:pt x="0" y="251"/>
                      <a:pt x="0" y="502"/>
                    </a:cubicBezTo>
                    <a:cubicBezTo>
                      <a:pt x="22" y="761"/>
                      <a:pt x="246" y="938"/>
                      <a:pt x="502" y="938"/>
                    </a:cubicBezTo>
                    <a:cubicBezTo>
                      <a:pt x="517" y="938"/>
                      <a:pt x="532" y="937"/>
                      <a:pt x="548" y="936"/>
                    </a:cubicBezTo>
                    <a:cubicBezTo>
                      <a:pt x="822" y="913"/>
                      <a:pt x="1027" y="708"/>
                      <a:pt x="1004" y="434"/>
                    </a:cubicBezTo>
                    <a:cubicBezTo>
                      <a:pt x="982" y="183"/>
                      <a:pt x="753" y="0"/>
                      <a:pt x="4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7"/>
              <p:cNvSpPr/>
              <p:nvPr/>
            </p:nvSpPr>
            <p:spPr>
              <a:xfrm>
                <a:off x="1154204" y="1141691"/>
                <a:ext cx="138400" cy="115477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068" extrusionOk="0">
                    <a:moveTo>
                      <a:pt x="644" y="0"/>
                    </a:moveTo>
                    <a:cubicBezTo>
                      <a:pt x="511" y="0"/>
                      <a:pt x="379" y="41"/>
                      <a:pt x="275" y="124"/>
                    </a:cubicBezTo>
                    <a:cubicBezTo>
                      <a:pt x="24" y="306"/>
                      <a:pt x="1" y="649"/>
                      <a:pt x="206" y="877"/>
                    </a:cubicBezTo>
                    <a:cubicBezTo>
                      <a:pt x="320" y="1004"/>
                      <a:pt x="484" y="1067"/>
                      <a:pt x="650" y="1067"/>
                    </a:cubicBezTo>
                    <a:cubicBezTo>
                      <a:pt x="782" y="1067"/>
                      <a:pt x="916" y="1027"/>
                      <a:pt x="1028" y="946"/>
                    </a:cubicBezTo>
                    <a:cubicBezTo>
                      <a:pt x="1256" y="740"/>
                      <a:pt x="1279" y="398"/>
                      <a:pt x="1074" y="170"/>
                    </a:cubicBezTo>
                    <a:cubicBezTo>
                      <a:pt x="962" y="58"/>
                      <a:pt x="803" y="0"/>
                      <a:pt x="6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7"/>
              <p:cNvSpPr/>
              <p:nvPr/>
            </p:nvSpPr>
            <p:spPr>
              <a:xfrm>
                <a:off x="2820079" y="485591"/>
                <a:ext cx="145753" cy="129642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99" extrusionOk="0">
                    <a:moveTo>
                      <a:pt x="650" y="1"/>
                    </a:moveTo>
                    <a:cubicBezTo>
                      <a:pt x="340" y="1"/>
                      <a:pt x="66" y="237"/>
                      <a:pt x="24" y="531"/>
                    </a:cubicBezTo>
                    <a:cubicBezTo>
                      <a:pt x="1" y="874"/>
                      <a:pt x="252" y="1170"/>
                      <a:pt x="594" y="1193"/>
                    </a:cubicBezTo>
                    <a:cubicBezTo>
                      <a:pt x="626" y="1197"/>
                      <a:pt x="656" y="1199"/>
                      <a:pt x="686" y="1199"/>
                    </a:cubicBezTo>
                    <a:cubicBezTo>
                      <a:pt x="1009" y="1199"/>
                      <a:pt x="1260" y="981"/>
                      <a:pt x="1302" y="668"/>
                    </a:cubicBezTo>
                    <a:cubicBezTo>
                      <a:pt x="1348" y="349"/>
                      <a:pt x="1097" y="52"/>
                      <a:pt x="731" y="6"/>
                    </a:cubicBezTo>
                    <a:cubicBezTo>
                      <a:pt x="704" y="3"/>
                      <a:pt x="677" y="1"/>
                      <a:pt x="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7"/>
              <p:cNvSpPr/>
              <p:nvPr/>
            </p:nvSpPr>
            <p:spPr>
              <a:xfrm>
                <a:off x="3706159" y="1068058"/>
                <a:ext cx="148131" cy="129209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195" extrusionOk="0">
                    <a:moveTo>
                      <a:pt x="666" y="0"/>
                    </a:moveTo>
                    <a:cubicBezTo>
                      <a:pt x="358" y="0"/>
                      <a:pt x="88" y="218"/>
                      <a:pt x="46" y="531"/>
                    </a:cubicBezTo>
                    <a:cubicBezTo>
                      <a:pt x="0" y="851"/>
                      <a:pt x="251" y="1147"/>
                      <a:pt x="617" y="1193"/>
                    </a:cubicBezTo>
                    <a:cubicBezTo>
                      <a:pt x="632" y="1194"/>
                      <a:pt x="648" y="1194"/>
                      <a:pt x="664" y="1194"/>
                    </a:cubicBezTo>
                    <a:cubicBezTo>
                      <a:pt x="988" y="1194"/>
                      <a:pt x="1281" y="973"/>
                      <a:pt x="1324" y="668"/>
                    </a:cubicBezTo>
                    <a:cubicBezTo>
                      <a:pt x="1370" y="326"/>
                      <a:pt x="1119" y="29"/>
                      <a:pt x="753" y="6"/>
                    </a:cubicBezTo>
                    <a:cubicBezTo>
                      <a:pt x="724" y="2"/>
                      <a:pt x="695" y="0"/>
                      <a:pt x="6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7"/>
              <p:cNvSpPr/>
              <p:nvPr/>
            </p:nvSpPr>
            <p:spPr>
              <a:xfrm>
                <a:off x="8595225" y="145648"/>
                <a:ext cx="190084" cy="177758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44" extrusionOk="0">
                    <a:moveTo>
                      <a:pt x="890" y="0"/>
                    </a:moveTo>
                    <a:cubicBezTo>
                      <a:pt x="411" y="0"/>
                      <a:pt x="23" y="343"/>
                      <a:pt x="0" y="799"/>
                    </a:cubicBezTo>
                    <a:cubicBezTo>
                      <a:pt x="0" y="1256"/>
                      <a:pt x="388" y="1621"/>
                      <a:pt x="868" y="1644"/>
                    </a:cubicBezTo>
                    <a:cubicBezTo>
                      <a:pt x="1347" y="1644"/>
                      <a:pt x="1735" y="1301"/>
                      <a:pt x="1758" y="845"/>
                    </a:cubicBezTo>
                    <a:cubicBezTo>
                      <a:pt x="1758" y="388"/>
                      <a:pt x="1393" y="23"/>
                      <a:pt x="8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7"/>
              <p:cNvSpPr/>
              <p:nvPr/>
            </p:nvSpPr>
            <p:spPr>
              <a:xfrm>
                <a:off x="4915424" y="446775"/>
                <a:ext cx="192679" cy="177757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644" extrusionOk="0">
                    <a:moveTo>
                      <a:pt x="914" y="0"/>
                    </a:moveTo>
                    <a:cubicBezTo>
                      <a:pt x="434" y="0"/>
                      <a:pt x="23" y="365"/>
                      <a:pt x="23" y="799"/>
                    </a:cubicBezTo>
                    <a:cubicBezTo>
                      <a:pt x="1" y="1255"/>
                      <a:pt x="389" y="1621"/>
                      <a:pt x="868" y="1643"/>
                    </a:cubicBezTo>
                    <a:cubicBezTo>
                      <a:pt x="1347" y="1643"/>
                      <a:pt x="1758" y="1301"/>
                      <a:pt x="1758" y="845"/>
                    </a:cubicBezTo>
                    <a:cubicBezTo>
                      <a:pt x="1781" y="388"/>
                      <a:pt x="1393" y="23"/>
                      <a:pt x="9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7"/>
              <p:cNvSpPr/>
              <p:nvPr/>
            </p:nvSpPr>
            <p:spPr>
              <a:xfrm>
                <a:off x="5653374" y="788448"/>
                <a:ext cx="170405" cy="14586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349" extrusionOk="0">
                    <a:moveTo>
                      <a:pt x="800" y="1"/>
                    </a:moveTo>
                    <a:cubicBezTo>
                      <a:pt x="755" y="1"/>
                      <a:pt x="709" y="5"/>
                      <a:pt x="662" y="13"/>
                    </a:cubicBezTo>
                    <a:cubicBezTo>
                      <a:pt x="252" y="81"/>
                      <a:pt x="0" y="446"/>
                      <a:pt x="92" y="812"/>
                    </a:cubicBezTo>
                    <a:cubicBezTo>
                      <a:pt x="152" y="1133"/>
                      <a:pt x="460" y="1349"/>
                      <a:pt x="798" y="1349"/>
                    </a:cubicBezTo>
                    <a:cubicBezTo>
                      <a:pt x="844" y="1349"/>
                      <a:pt x="890" y="1345"/>
                      <a:pt x="936" y="1337"/>
                    </a:cubicBezTo>
                    <a:cubicBezTo>
                      <a:pt x="1324" y="1268"/>
                      <a:pt x="1575" y="926"/>
                      <a:pt x="1507" y="538"/>
                    </a:cubicBezTo>
                    <a:cubicBezTo>
                      <a:pt x="1426" y="216"/>
                      <a:pt x="1134" y="1"/>
                      <a:pt x="8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7"/>
              <p:cNvSpPr/>
              <p:nvPr/>
            </p:nvSpPr>
            <p:spPr>
              <a:xfrm>
                <a:off x="2496786" y="134727"/>
                <a:ext cx="195166" cy="169973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572" extrusionOk="0">
                    <a:moveTo>
                      <a:pt x="931" y="0"/>
                    </a:moveTo>
                    <a:cubicBezTo>
                      <a:pt x="888" y="0"/>
                      <a:pt x="844" y="3"/>
                      <a:pt x="800" y="10"/>
                    </a:cubicBezTo>
                    <a:cubicBezTo>
                      <a:pt x="343" y="56"/>
                      <a:pt x="1" y="467"/>
                      <a:pt x="69" y="900"/>
                    </a:cubicBezTo>
                    <a:cubicBezTo>
                      <a:pt x="131" y="1292"/>
                      <a:pt x="472" y="1572"/>
                      <a:pt x="891" y="1572"/>
                    </a:cubicBezTo>
                    <a:cubicBezTo>
                      <a:pt x="936" y="1572"/>
                      <a:pt x="982" y="1569"/>
                      <a:pt x="1028" y="1562"/>
                    </a:cubicBezTo>
                    <a:cubicBezTo>
                      <a:pt x="1485" y="1516"/>
                      <a:pt x="1804" y="1106"/>
                      <a:pt x="1758" y="672"/>
                    </a:cubicBezTo>
                    <a:cubicBezTo>
                      <a:pt x="1697" y="280"/>
                      <a:pt x="1337" y="0"/>
                      <a:pt x="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7"/>
              <p:cNvSpPr/>
              <p:nvPr/>
            </p:nvSpPr>
            <p:spPr>
              <a:xfrm>
                <a:off x="2111863" y="486889"/>
                <a:ext cx="155592" cy="128128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185" extrusionOk="0">
                    <a:moveTo>
                      <a:pt x="733" y="1"/>
                    </a:moveTo>
                    <a:cubicBezTo>
                      <a:pt x="523" y="1"/>
                      <a:pt x="315" y="92"/>
                      <a:pt x="183" y="268"/>
                    </a:cubicBezTo>
                    <a:cubicBezTo>
                      <a:pt x="0" y="542"/>
                      <a:pt x="91" y="907"/>
                      <a:pt x="388" y="1090"/>
                    </a:cubicBezTo>
                    <a:cubicBezTo>
                      <a:pt x="493" y="1155"/>
                      <a:pt x="610" y="1185"/>
                      <a:pt x="725" y="1185"/>
                    </a:cubicBezTo>
                    <a:cubicBezTo>
                      <a:pt x="934" y="1185"/>
                      <a:pt x="1138" y="1084"/>
                      <a:pt x="1256" y="907"/>
                    </a:cubicBezTo>
                    <a:cubicBezTo>
                      <a:pt x="1438" y="633"/>
                      <a:pt x="1370" y="268"/>
                      <a:pt x="1073" y="86"/>
                    </a:cubicBezTo>
                    <a:cubicBezTo>
                      <a:pt x="967" y="29"/>
                      <a:pt x="850" y="1"/>
                      <a:pt x="7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7"/>
              <p:cNvSpPr/>
              <p:nvPr/>
            </p:nvSpPr>
            <p:spPr>
              <a:xfrm>
                <a:off x="2931231" y="753740"/>
                <a:ext cx="204897" cy="170729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79" extrusionOk="0">
                    <a:moveTo>
                      <a:pt x="944" y="0"/>
                    </a:moveTo>
                    <a:cubicBezTo>
                      <a:pt x="689" y="0"/>
                      <a:pt x="437" y="107"/>
                      <a:pt x="274" y="311"/>
                    </a:cubicBezTo>
                    <a:cubicBezTo>
                      <a:pt x="0" y="676"/>
                      <a:pt x="69" y="1155"/>
                      <a:pt x="434" y="1429"/>
                    </a:cubicBezTo>
                    <a:cubicBezTo>
                      <a:pt x="588" y="1529"/>
                      <a:pt x="765" y="1579"/>
                      <a:pt x="938" y="1579"/>
                    </a:cubicBezTo>
                    <a:cubicBezTo>
                      <a:pt x="1200" y="1579"/>
                      <a:pt x="1456" y="1466"/>
                      <a:pt x="1621" y="1247"/>
                    </a:cubicBezTo>
                    <a:cubicBezTo>
                      <a:pt x="1895" y="904"/>
                      <a:pt x="1803" y="402"/>
                      <a:pt x="1438" y="151"/>
                    </a:cubicBezTo>
                    <a:cubicBezTo>
                      <a:pt x="1290" y="50"/>
                      <a:pt x="1116" y="0"/>
                      <a:pt x="9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7"/>
              <p:cNvSpPr/>
              <p:nvPr/>
            </p:nvSpPr>
            <p:spPr>
              <a:xfrm>
                <a:off x="2101916" y="164786"/>
                <a:ext cx="175379" cy="154294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427" extrusionOk="0">
                    <a:moveTo>
                      <a:pt x="824" y="1"/>
                    </a:moveTo>
                    <a:cubicBezTo>
                      <a:pt x="448" y="1"/>
                      <a:pt x="112" y="263"/>
                      <a:pt x="69" y="622"/>
                    </a:cubicBezTo>
                    <a:cubicBezTo>
                      <a:pt x="1" y="1010"/>
                      <a:pt x="298" y="1353"/>
                      <a:pt x="708" y="1421"/>
                    </a:cubicBezTo>
                    <a:cubicBezTo>
                      <a:pt x="740" y="1424"/>
                      <a:pt x="771" y="1426"/>
                      <a:pt x="802" y="1426"/>
                    </a:cubicBezTo>
                    <a:cubicBezTo>
                      <a:pt x="1194" y="1426"/>
                      <a:pt x="1512" y="1164"/>
                      <a:pt x="1576" y="805"/>
                    </a:cubicBezTo>
                    <a:cubicBezTo>
                      <a:pt x="1621" y="417"/>
                      <a:pt x="1325" y="52"/>
                      <a:pt x="914" y="6"/>
                    </a:cubicBezTo>
                    <a:cubicBezTo>
                      <a:pt x="884" y="3"/>
                      <a:pt x="854" y="1"/>
                      <a:pt x="8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7"/>
              <p:cNvSpPr/>
              <p:nvPr/>
            </p:nvSpPr>
            <p:spPr>
              <a:xfrm>
                <a:off x="1763810" y="821534"/>
                <a:ext cx="130939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989" extrusionOk="0">
                    <a:moveTo>
                      <a:pt x="605" y="0"/>
                    </a:moveTo>
                    <a:cubicBezTo>
                      <a:pt x="497" y="0"/>
                      <a:pt x="388" y="31"/>
                      <a:pt x="297" y="95"/>
                    </a:cubicBezTo>
                    <a:cubicBezTo>
                      <a:pt x="46" y="255"/>
                      <a:pt x="1" y="551"/>
                      <a:pt x="161" y="780"/>
                    </a:cubicBezTo>
                    <a:cubicBezTo>
                      <a:pt x="271" y="917"/>
                      <a:pt x="438" y="988"/>
                      <a:pt x="605" y="988"/>
                    </a:cubicBezTo>
                    <a:cubicBezTo>
                      <a:pt x="714" y="988"/>
                      <a:pt x="823" y="957"/>
                      <a:pt x="914" y="894"/>
                    </a:cubicBezTo>
                    <a:cubicBezTo>
                      <a:pt x="1142" y="734"/>
                      <a:pt x="1210" y="437"/>
                      <a:pt x="1028" y="209"/>
                    </a:cubicBezTo>
                    <a:cubicBezTo>
                      <a:pt x="932" y="71"/>
                      <a:pt x="769" y="0"/>
                      <a:pt x="6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7"/>
              <p:cNvSpPr/>
              <p:nvPr/>
            </p:nvSpPr>
            <p:spPr>
              <a:xfrm>
                <a:off x="3886295" y="234094"/>
                <a:ext cx="172892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325" extrusionOk="0">
                    <a:moveTo>
                      <a:pt x="783" y="0"/>
                    </a:moveTo>
                    <a:cubicBezTo>
                      <a:pt x="563" y="0"/>
                      <a:pt x="346" y="96"/>
                      <a:pt x="206" y="278"/>
                    </a:cubicBezTo>
                    <a:cubicBezTo>
                      <a:pt x="1" y="597"/>
                      <a:pt x="69" y="1008"/>
                      <a:pt x="389" y="1214"/>
                    </a:cubicBezTo>
                    <a:cubicBezTo>
                      <a:pt x="506" y="1289"/>
                      <a:pt x="638" y="1325"/>
                      <a:pt x="771" y="1325"/>
                    </a:cubicBezTo>
                    <a:cubicBezTo>
                      <a:pt x="999" y="1325"/>
                      <a:pt x="1226" y="1219"/>
                      <a:pt x="1370" y="1031"/>
                    </a:cubicBezTo>
                    <a:cubicBezTo>
                      <a:pt x="1598" y="734"/>
                      <a:pt x="1507" y="324"/>
                      <a:pt x="1187" y="118"/>
                    </a:cubicBezTo>
                    <a:cubicBezTo>
                      <a:pt x="1064" y="39"/>
                      <a:pt x="923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7"/>
              <p:cNvSpPr/>
              <p:nvPr/>
            </p:nvSpPr>
            <p:spPr>
              <a:xfrm>
                <a:off x="-168591" y="486348"/>
                <a:ext cx="177758" cy="147807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367" extrusionOk="0">
                    <a:moveTo>
                      <a:pt x="815" y="0"/>
                    </a:moveTo>
                    <a:cubicBezTo>
                      <a:pt x="593" y="0"/>
                      <a:pt x="379" y="96"/>
                      <a:pt x="229" y="273"/>
                    </a:cubicBezTo>
                    <a:cubicBezTo>
                      <a:pt x="1" y="593"/>
                      <a:pt x="69" y="1004"/>
                      <a:pt x="389" y="1232"/>
                    </a:cubicBezTo>
                    <a:cubicBezTo>
                      <a:pt x="524" y="1322"/>
                      <a:pt x="678" y="1366"/>
                      <a:pt x="829" y="1366"/>
                    </a:cubicBezTo>
                    <a:cubicBezTo>
                      <a:pt x="1057" y="1366"/>
                      <a:pt x="1278" y="1265"/>
                      <a:pt x="1416" y="1072"/>
                    </a:cubicBezTo>
                    <a:cubicBezTo>
                      <a:pt x="1644" y="775"/>
                      <a:pt x="1575" y="342"/>
                      <a:pt x="1256" y="136"/>
                    </a:cubicBezTo>
                    <a:cubicBezTo>
                      <a:pt x="1118" y="44"/>
                      <a:pt x="965" y="0"/>
                      <a:pt x="8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7"/>
              <p:cNvSpPr/>
              <p:nvPr/>
            </p:nvSpPr>
            <p:spPr>
              <a:xfrm>
                <a:off x="3644420" y="92451"/>
                <a:ext cx="205005" cy="168134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5" extrusionOk="0">
                    <a:moveTo>
                      <a:pt x="954" y="1"/>
                    </a:moveTo>
                    <a:cubicBezTo>
                      <a:pt x="785" y="1"/>
                      <a:pt x="612" y="50"/>
                      <a:pt x="457" y="150"/>
                    </a:cubicBezTo>
                    <a:cubicBezTo>
                      <a:pt x="92" y="401"/>
                      <a:pt x="1" y="880"/>
                      <a:pt x="275" y="1223"/>
                    </a:cubicBezTo>
                    <a:cubicBezTo>
                      <a:pt x="426" y="1442"/>
                      <a:pt x="676" y="1555"/>
                      <a:pt x="935" y="1555"/>
                    </a:cubicBezTo>
                    <a:cubicBezTo>
                      <a:pt x="1108" y="1555"/>
                      <a:pt x="1284" y="1505"/>
                      <a:pt x="1439" y="1405"/>
                    </a:cubicBezTo>
                    <a:cubicBezTo>
                      <a:pt x="1804" y="1154"/>
                      <a:pt x="1895" y="675"/>
                      <a:pt x="1621" y="333"/>
                    </a:cubicBezTo>
                    <a:cubicBezTo>
                      <a:pt x="1456" y="113"/>
                      <a:pt x="1209" y="1"/>
                      <a:pt x="9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4797027" y="165219"/>
                <a:ext cx="167918" cy="15342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419" extrusionOk="0">
                    <a:moveTo>
                      <a:pt x="755" y="1"/>
                    </a:moveTo>
                    <a:cubicBezTo>
                      <a:pt x="364" y="1"/>
                      <a:pt x="45" y="291"/>
                      <a:pt x="23" y="687"/>
                    </a:cubicBezTo>
                    <a:cubicBezTo>
                      <a:pt x="0" y="1075"/>
                      <a:pt x="342" y="1394"/>
                      <a:pt x="753" y="1417"/>
                    </a:cubicBezTo>
                    <a:cubicBezTo>
                      <a:pt x="767" y="1418"/>
                      <a:pt x="781" y="1418"/>
                      <a:pt x="795" y="1418"/>
                    </a:cubicBezTo>
                    <a:cubicBezTo>
                      <a:pt x="1188" y="1418"/>
                      <a:pt x="1529" y="1107"/>
                      <a:pt x="1529" y="732"/>
                    </a:cubicBezTo>
                    <a:cubicBezTo>
                      <a:pt x="1552" y="344"/>
                      <a:pt x="1233" y="2"/>
                      <a:pt x="799" y="2"/>
                    </a:cubicBezTo>
                    <a:cubicBezTo>
                      <a:pt x="784" y="1"/>
                      <a:pt x="769" y="1"/>
                      <a:pt x="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7"/>
              <p:cNvSpPr/>
              <p:nvPr/>
            </p:nvSpPr>
            <p:spPr>
              <a:xfrm>
                <a:off x="7104513" y="762606"/>
                <a:ext cx="153105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25" extrusionOk="0">
                    <a:moveTo>
                      <a:pt x="708" y="1"/>
                    </a:moveTo>
                    <a:cubicBezTo>
                      <a:pt x="320" y="23"/>
                      <a:pt x="1" y="297"/>
                      <a:pt x="1" y="663"/>
                    </a:cubicBezTo>
                    <a:cubicBezTo>
                      <a:pt x="1" y="1028"/>
                      <a:pt x="320" y="1325"/>
                      <a:pt x="708" y="1325"/>
                    </a:cubicBezTo>
                    <a:cubicBezTo>
                      <a:pt x="1096" y="1325"/>
                      <a:pt x="1416" y="1028"/>
                      <a:pt x="1393" y="663"/>
                    </a:cubicBezTo>
                    <a:cubicBezTo>
                      <a:pt x="1393" y="297"/>
                      <a:pt x="1074" y="1"/>
                      <a:pt x="7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7"/>
              <p:cNvSpPr/>
              <p:nvPr/>
            </p:nvSpPr>
            <p:spPr>
              <a:xfrm>
                <a:off x="7020608" y="218956"/>
                <a:ext cx="116126" cy="10034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928" extrusionOk="0">
                    <a:moveTo>
                      <a:pt x="519" y="0"/>
                    </a:moveTo>
                    <a:cubicBezTo>
                      <a:pt x="491" y="0"/>
                      <a:pt x="463" y="2"/>
                      <a:pt x="434" y="7"/>
                    </a:cubicBezTo>
                    <a:cubicBezTo>
                      <a:pt x="160" y="53"/>
                      <a:pt x="1" y="304"/>
                      <a:pt x="46" y="555"/>
                    </a:cubicBezTo>
                    <a:cubicBezTo>
                      <a:pt x="87" y="777"/>
                      <a:pt x="288" y="928"/>
                      <a:pt x="524" y="928"/>
                    </a:cubicBezTo>
                    <a:cubicBezTo>
                      <a:pt x="554" y="928"/>
                      <a:pt x="585" y="925"/>
                      <a:pt x="617" y="920"/>
                    </a:cubicBezTo>
                    <a:cubicBezTo>
                      <a:pt x="891" y="874"/>
                      <a:pt x="1073" y="646"/>
                      <a:pt x="1028" y="395"/>
                    </a:cubicBezTo>
                    <a:cubicBezTo>
                      <a:pt x="987" y="170"/>
                      <a:pt x="763" y="0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6295093" y="835158"/>
                <a:ext cx="138292" cy="115802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71" extrusionOk="0">
                    <a:moveTo>
                      <a:pt x="648" y="0"/>
                    </a:moveTo>
                    <a:cubicBezTo>
                      <a:pt x="506" y="0"/>
                      <a:pt x="362" y="51"/>
                      <a:pt x="251" y="151"/>
                    </a:cubicBezTo>
                    <a:cubicBezTo>
                      <a:pt x="23" y="357"/>
                      <a:pt x="0" y="676"/>
                      <a:pt x="228" y="905"/>
                    </a:cubicBezTo>
                    <a:cubicBezTo>
                      <a:pt x="337" y="1013"/>
                      <a:pt x="490" y="1071"/>
                      <a:pt x="643" y="1071"/>
                    </a:cubicBezTo>
                    <a:cubicBezTo>
                      <a:pt x="781" y="1071"/>
                      <a:pt x="919" y="1024"/>
                      <a:pt x="1027" y="927"/>
                    </a:cubicBezTo>
                    <a:cubicBezTo>
                      <a:pt x="1255" y="722"/>
                      <a:pt x="1278" y="380"/>
                      <a:pt x="1050" y="174"/>
                    </a:cubicBezTo>
                    <a:cubicBezTo>
                      <a:pt x="945" y="57"/>
                      <a:pt x="797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7"/>
              <p:cNvSpPr/>
              <p:nvPr/>
            </p:nvSpPr>
            <p:spPr>
              <a:xfrm>
                <a:off x="7272322" y="131700"/>
                <a:ext cx="140779" cy="11926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3" extrusionOk="0">
                    <a:moveTo>
                      <a:pt x="664" y="1"/>
                    </a:moveTo>
                    <a:cubicBezTo>
                      <a:pt x="395" y="1"/>
                      <a:pt x="151" y="171"/>
                      <a:pt x="92" y="426"/>
                    </a:cubicBezTo>
                    <a:cubicBezTo>
                      <a:pt x="1" y="700"/>
                      <a:pt x="206" y="997"/>
                      <a:pt x="503" y="1088"/>
                    </a:cubicBezTo>
                    <a:cubicBezTo>
                      <a:pt x="548" y="1098"/>
                      <a:pt x="594" y="1102"/>
                      <a:pt x="638" y="1102"/>
                    </a:cubicBezTo>
                    <a:cubicBezTo>
                      <a:pt x="909" y="1102"/>
                      <a:pt x="1155" y="932"/>
                      <a:pt x="1233" y="677"/>
                    </a:cubicBezTo>
                    <a:cubicBezTo>
                      <a:pt x="1302" y="380"/>
                      <a:pt x="1119" y="84"/>
                      <a:pt x="800" y="15"/>
                    </a:cubicBezTo>
                    <a:cubicBezTo>
                      <a:pt x="754" y="5"/>
                      <a:pt x="709" y="1"/>
                      <a:pt x="6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7"/>
              <p:cNvSpPr/>
              <p:nvPr/>
            </p:nvSpPr>
            <p:spPr>
              <a:xfrm>
                <a:off x="9503363" y="746280"/>
                <a:ext cx="138400" cy="119154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102" extrusionOk="0">
                    <a:moveTo>
                      <a:pt x="650" y="0"/>
                    </a:moveTo>
                    <a:cubicBezTo>
                      <a:pt x="394" y="0"/>
                      <a:pt x="148" y="171"/>
                      <a:pt x="69" y="426"/>
                    </a:cubicBezTo>
                    <a:cubicBezTo>
                      <a:pt x="1" y="722"/>
                      <a:pt x="184" y="1019"/>
                      <a:pt x="503" y="1087"/>
                    </a:cubicBezTo>
                    <a:cubicBezTo>
                      <a:pt x="549" y="1097"/>
                      <a:pt x="594" y="1102"/>
                      <a:pt x="639" y="1102"/>
                    </a:cubicBezTo>
                    <a:cubicBezTo>
                      <a:pt x="909" y="1102"/>
                      <a:pt x="1152" y="934"/>
                      <a:pt x="1211" y="699"/>
                    </a:cubicBezTo>
                    <a:cubicBezTo>
                      <a:pt x="1279" y="403"/>
                      <a:pt x="1097" y="106"/>
                      <a:pt x="777" y="15"/>
                    </a:cubicBezTo>
                    <a:cubicBezTo>
                      <a:pt x="735" y="5"/>
                      <a:pt x="692" y="0"/>
                      <a:pt x="6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7499383" y="482240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905"/>
                      <a:pt x="275" y="1247"/>
                    </a:cubicBezTo>
                    <a:cubicBezTo>
                      <a:pt x="438" y="1451"/>
                      <a:pt x="690" y="1558"/>
                      <a:pt x="944" y="1558"/>
                    </a:cubicBezTo>
                    <a:cubicBezTo>
                      <a:pt x="1117" y="1558"/>
                      <a:pt x="1291" y="1508"/>
                      <a:pt x="1439" y="1407"/>
                    </a:cubicBezTo>
                    <a:cubicBezTo>
                      <a:pt x="1827" y="1156"/>
                      <a:pt x="1895" y="676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7"/>
              <p:cNvSpPr/>
              <p:nvPr/>
            </p:nvSpPr>
            <p:spPr>
              <a:xfrm>
                <a:off x="9532989" y="158947"/>
                <a:ext cx="205005" cy="169540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6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904"/>
                      <a:pt x="275" y="1247"/>
                    </a:cubicBezTo>
                    <a:cubicBezTo>
                      <a:pt x="439" y="1452"/>
                      <a:pt x="694" y="1567"/>
                      <a:pt x="950" y="1567"/>
                    </a:cubicBezTo>
                    <a:cubicBezTo>
                      <a:pt x="1121" y="1567"/>
                      <a:pt x="1293" y="1516"/>
                      <a:pt x="1439" y="1407"/>
                    </a:cubicBezTo>
                    <a:cubicBezTo>
                      <a:pt x="1827" y="1156"/>
                      <a:pt x="1895" y="676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7"/>
              <p:cNvSpPr/>
              <p:nvPr/>
            </p:nvSpPr>
            <p:spPr>
              <a:xfrm>
                <a:off x="4587158" y="1049893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882"/>
                      <a:pt x="275" y="1247"/>
                    </a:cubicBezTo>
                    <a:cubicBezTo>
                      <a:pt x="438" y="1451"/>
                      <a:pt x="690" y="1557"/>
                      <a:pt x="949" y="1557"/>
                    </a:cubicBezTo>
                    <a:cubicBezTo>
                      <a:pt x="1125" y="1557"/>
                      <a:pt x="1305" y="1508"/>
                      <a:pt x="1462" y="1407"/>
                    </a:cubicBezTo>
                    <a:cubicBezTo>
                      <a:pt x="1827" y="1155"/>
                      <a:pt x="1895" y="653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7"/>
              <p:cNvSpPr/>
              <p:nvPr/>
            </p:nvSpPr>
            <p:spPr>
              <a:xfrm>
                <a:off x="8382977" y="1107199"/>
                <a:ext cx="116126" cy="95799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6" extrusionOk="0">
                    <a:moveTo>
                      <a:pt x="530" y="0"/>
                    </a:moveTo>
                    <a:cubicBezTo>
                      <a:pt x="338" y="0"/>
                      <a:pt x="161" y="108"/>
                      <a:pt x="92" y="283"/>
                    </a:cubicBezTo>
                    <a:cubicBezTo>
                      <a:pt x="0" y="534"/>
                      <a:pt x="114" y="785"/>
                      <a:pt x="365" y="854"/>
                    </a:cubicBezTo>
                    <a:cubicBezTo>
                      <a:pt x="424" y="875"/>
                      <a:pt x="484" y="885"/>
                      <a:pt x="543" y="885"/>
                    </a:cubicBezTo>
                    <a:cubicBezTo>
                      <a:pt x="735" y="885"/>
                      <a:pt x="912" y="777"/>
                      <a:pt x="982" y="603"/>
                    </a:cubicBezTo>
                    <a:cubicBezTo>
                      <a:pt x="1073" y="374"/>
                      <a:pt x="959" y="100"/>
                      <a:pt x="708" y="32"/>
                    </a:cubicBezTo>
                    <a:cubicBezTo>
                      <a:pt x="649" y="11"/>
                      <a:pt x="589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7"/>
              <p:cNvSpPr/>
              <p:nvPr/>
            </p:nvSpPr>
            <p:spPr>
              <a:xfrm>
                <a:off x="6894751" y="487754"/>
                <a:ext cx="116126" cy="95799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6" extrusionOk="0">
                    <a:moveTo>
                      <a:pt x="530" y="0"/>
                    </a:moveTo>
                    <a:cubicBezTo>
                      <a:pt x="339" y="0"/>
                      <a:pt x="162" y="108"/>
                      <a:pt x="92" y="283"/>
                    </a:cubicBezTo>
                    <a:cubicBezTo>
                      <a:pt x="1" y="511"/>
                      <a:pt x="115" y="785"/>
                      <a:pt x="366" y="854"/>
                    </a:cubicBezTo>
                    <a:cubicBezTo>
                      <a:pt x="425" y="875"/>
                      <a:pt x="485" y="885"/>
                      <a:pt x="543" y="885"/>
                    </a:cubicBezTo>
                    <a:cubicBezTo>
                      <a:pt x="735" y="885"/>
                      <a:pt x="912" y="777"/>
                      <a:pt x="982" y="602"/>
                    </a:cubicBezTo>
                    <a:cubicBezTo>
                      <a:pt x="1073" y="374"/>
                      <a:pt x="936" y="100"/>
                      <a:pt x="708" y="32"/>
                    </a:cubicBezTo>
                    <a:cubicBezTo>
                      <a:pt x="649" y="10"/>
                      <a:pt x="589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7"/>
              <p:cNvSpPr/>
              <p:nvPr/>
            </p:nvSpPr>
            <p:spPr>
              <a:xfrm>
                <a:off x="9328202" y="790070"/>
                <a:ext cx="116126" cy="9698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97" extrusionOk="0">
                    <a:moveTo>
                      <a:pt x="560" y="1"/>
                    </a:moveTo>
                    <a:cubicBezTo>
                      <a:pt x="357" y="1"/>
                      <a:pt x="165" y="111"/>
                      <a:pt x="92" y="294"/>
                    </a:cubicBezTo>
                    <a:cubicBezTo>
                      <a:pt x="0" y="523"/>
                      <a:pt x="114" y="774"/>
                      <a:pt x="366" y="865"/>
                    </a:cubicBezTo>
                    <a:cubicBezTo>
                      <a:pt x="424" y="886"/>
                      <a:pt x="484" y="897"/>
                      <a:pt x="543" y="897"/>
                    </a:cubicBezTo>
                    <a:cubicBezTo>
                      <a:pt x="735" y="897"/>
                      <a:pt x="912" y="789"/>
                      <a:pt x="982" y="614"/>
                    </a:cubicBezTo>
                    <a:cubicBezTo>
                      <a:pt x="1073" y="363"/>
                      <a:pt x="959" y="112"/>
                      <a:pt x="708" y="21"/>
                    </a:cubicBezTo>
                    <a:cubicBezTo>
                      <a:pt x="659" y="7"/>
                      <a:pt x="609" y="1"/>
                      <a:pt x="5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790671" y="774824"/>
                <a:ext cx="153105" cy="127804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182" extrusionOk="0">
                    <a:moveTo>
                      <a:pt x="734" y="0"/>
                    </a:moveTo>
                    <a:cubicBezTo>
                      <a:pt x="589" y="0"/>
                      <a:pt x="443" y="46"/>
                      <a:pt x="320" y="139"/>
                    </a:cubicBezTo>
                    <a:cubicBezTo>
                      <a:pt x="46" y="344"/>
                      <a:pt x="0" y="709"/>
                      <a:pt x="228" y="960"/>
                    </a:cubicBezTo>
                    <a:cubicBezTo>
                      <a:pt x="360" y="1105"/>
                      <a:pt x="543" y="1181"/>
                      <a:pt x="728" y="1181"/>
                    </a:cubicBezTo>
                    <a:cubicBezTo>
                      <a:pt x="865" y="1181"/>
                      <a:pt x="1002" y="1139"/>
                      <a:pt x="1119" y="1052"/>
                    </a:cubicBezTo>
                    <a:cubicBezTo>
                      <a:pt x="1392" y="846"/>
                      <a:pt x="1415" y="458"/>
                      <a:pt x="1210" y="207"/>
                    </a:cubicBezTo>
                    <a:cubicBezTo>
                      <a:pt x="1084" y="69"/>
                      <a:pt x="910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4310791" y="793746"/>
                <a:ext cx="165431" cy="13537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52" extrusionOk="0">
                    <a:moveTo>
                      <a:pt x="763" y="0"/>
                    </a:moveTo>
                    <a:cubicBezTo>
                      <a:pt x="532" y="0"/>
                      <a:pt x="306" y="107"/>
                      <a:pt x="183" y="306"/>
                    </a:cubicBezTo>
                    <a:cubicBezTo>
                      <a:pt x="0" y="626"/>
                      <a:pt x="115" y="991"/>
                      <a:pt x="434" y="1173"/>
                    </a:cubicBezTo>
                    <a:cubicBezTo>
                      <a:pt x="539" y="1226"/>
                      <a:pt x="654" y="1251"/>
                      <a:pt x="767" y="1251"/>
                    </a:cubicBezTo>
                    <a:cubicBezTo>
                      <a:pt x="999" y="1251"/>
                      <a:pt x="1224" y="1145"/>
                      <a:pt x="1347" y="945"/>
                    </a:cubicBezTo>
                    <a:cubicBezTo>
                      <a:pt x="1530" y="648"/>
                      <a:pt x="1416" y="260"/>
                      <a:pt x="1096" y="78"/>
                    </a:cubicBezTo>
                    <a:cubicBezTo>
                      <a:pt x="991" y="25"/>
                      <a:pt x="877" y="0"/>
                      <a:pt x="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8106503" y="173977"/>
                <a:ext cx="145752" cy="12110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20" extrusionOk="0">
                    <a:moveTo>
                      <a:pt x="662" y="0"/>
                    </a:moveTo>
                    <a:cubicBezTo>
                      <a:pt x="544" y="0"/>
                      <a:pt x="425" y="33"/>
                      <a:pt x="320" y="104"/>
                    </a:cubicBezTo>
                    <a:cubicBezTo>
                      <a:pt x="69" y="286"/>
                      <a:pt x="1" y="629"/>
                      <a:pt x="183" y="880"/>
                    </a:cubicBezTo>
                    <a:cubicBezTo>
                      <a:pt x="310" y="1034"/>
                      <a:pt x="497" y="1120"/>
                      <a:pt x="681" y="1120"/>
                    </a:cubicBezTo>
                    <a:cubicBezTo>
                      <a:pt x="796" y="1120"/>
                      <a:pt x="909" y="1087"/>
                      <a:pt x="1005" y="1017"/>
                    </a:cubicBezTo>
                    <a:cubicBezTo>
                      <a:pt x="1279" y="834"/>
                      <a:pt x="1347" y="492"/>
                      <a:pt x="1165" y="240"/>
                    </a:cubicBezTo>
                    <a:cubicBezTo>
                      <a:pt x="1038" y="86"/>
                      <a:pt x="851" y="0"/>
                      <a:pt x="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9313389" y="427312"/>
                <a:ext cx="145752" cy="11969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7" extrusionOk="0">
                    <a:moveTo>
                      <a:pt x="684" y="0"/>
                    </a:moveTo>
                    <a:cubicBezTo>
                      <a:pt x="559" y="0"/>
                      <a:pt x="432" y="37"/>
                      <a:pt x="320" y="112"/>
                    </a:cubicBezTo>
                    <a:cubicBezTo>
                      <a:pt x="69" y="271"/>
                      <a:pt x="0" y="637"/>
                      <a:pt x="183" y="888"/>
                    </a:cubicBezTo>
                    <a:cubicBezTo>
                      <a:pt x="308" y="1026"/>
                      <a:pt x="492" y="1106"/>
                      <a:pt x="674" y="1106"/>
                    </a:cubicBezTo>
                    <a:cubicBezTo>
                      <a:pt x="791" y="1106"/>
                      <a:pt x="906" y="1073"/>
                      <a:pt x="1005" y="1002"/>
                    </a:cubicBezTo>
                    <a:cubicBezTo>
                      <a:pt x="1279" y="819"/>
                      <a:pt x="1347" y="477"/>
                      <a:pt x="1164" y="226"/>
                    </a:cubicBezTo>
                    <a:cubicBezTo>
                      <a:pt x="1043" y="77"/>
                      <a:pt x="865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8205220" y="800774"/>
                <a:ext cx="145752" cy="121208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21" extrusionOk="0">
                    <a:moveTo>
                      <a:pt x="673" y="1"/>
                    </a:moveTo>
                    <a:cubicBezTo>
                      <a:pt x="556" y="1"/>
                      <a:pt x="440" y="34"/>
                      <a:pt x="343" y="104"/>
                    </a:cubicBezTo>
                    <a:cubicBezTo>
                      <a:pt x="69" y="287"/>
                      <a:pt x="1" y="629"/>
                      <a:pt x="206" y="880"/>
                    </a:cubicBezTo>
                    <a:cubicBezTo>
                      <a:pt x="319" y="1035"/>
                      <a:pt x="501" y="1120"/>
                      <a:pt x="688" y="1120"/>
                    </a:cubicBezTo>
                    <a:cubicBezTo>
                      <a:pt x="804" y="1120"/>
                      <a:pt x="923" y="1087"/>
                      <a:pt x="1028" y="1017"/>
                    </a:cubicBezTo>
                    <a:cubicBezTo>
                      <a:pt x="1279" y="835"/>
                      <a:pt x="1347" y="492"/>
                      <a:pt x="1165" y="241"/>
                    </a:cubicBezTo>
                    <a:cubicBezTo>
                      <a:pt x="1052" y="86"/>
                      <a:pt x="862" y="1"/>
                      <a:pt x="6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7"/>
              <p:cNvSpPr/>
              <p:nvPr/>
            </p:nvSpPr>
            <p:spPr>
              <a:xfrm>
                <a:off x="5186924" y="743036"/>
                <a:ext cx="148131" cy="12726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177" extrusionOk="0">
                    <a:moveTo>
                      <a:pt x="657" y="0"/>
                    </a:moveTo>
                    <a:cubicBezTo>
                      <a:pt x="376" y="0"/>
                      <a:pt x="126" y="188"/>
                      <a:pt x="69" y="456"/>
                    </a:cubicBezTo>
                    <a:cubicBezTo>
                      <a:pt x="0" y="775"/>
                      <a:pt x="206" y="1095"/>
                      <a:pt x="548" y="1163"/>
                    </a:cubicBezTo>
                    <a:cubicBezTo>
                      <a:pt x="593" y="1172"/>
                      <a:pt x="637" y="1176"/>
                      <a:pt x="681" y="1176"/>
                    </a:cubicBezTo>
                    <a:cubicBezTo>
                      <a:pt x="975" y="1176"/>
                      <a:pt x="1242" y="985"/>
                      <a:pt x="1301" y="707"/>
                    </a:cubicBezTo>
                    <a:cubicBezTo>
                      <a:pt x="1370" y="410"/>
                      <a:pt x="1165" y="90"/>
                      <a:pt x="822" y="22"/>
                    </a:cubicBezTo>
                    <a:cubicBezTo>
                      <a:pt x="767" y="7"/>
                      <a:pt x="711" y="0"/>
                      <a:pt x="6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7"/>
              <p:cNvSpPr/>
              <p:nvPr/>
            </p:nvSpPr>
            <p:spPr>
              <a:xfrm>
                <a:off x="3592628" y="478023"/>
                <a:ext cx="138292" cy="115261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66" extrusionOk="0">
                    <a:moveTo>
                      <a:pt x="634" y="0"/>
                    </a:moveTo>
                    <a:cubicBezTo>
                      <a:pt x="504" y="0"/>
                      <a:pt x="376" y="41"/>
                      <a:pt x="274" y="122"/>
                    </a:cubicBezTo>
                    <a:cubicBezTo>
                      <a:pt x="23" y="327"/>
                      <a:pt x="0" y="670"/>
                      <a:pt x="206" y="875"/>
                    </a:cubicBezTo>
                    <a:cubicBezTo>
                      <a:pt x="320" y="1002"/>
                      <a:pt x="483" y="1065"/>
                      <a:pt x="645" y="1065"/>
                    </a:cubicBezTo>
                    <a:cubicBezTo>
                      <a:pt x="775" y="1065"/>
                      <a:pt x="903" y="1025"/>
                      <a:pt x="1005" y="944"/>
                    </a:cubicBezTo>
                    <a:cubicBezTo>
                      <a:pt x="1256" y="738"/>
                      <a:pt x="1279" y="419"/>
                      <a:pt x="1073" y="190"/>
                    </a:cubicBezTo>
                    <a:cubicBezTo>
                      <a:pt x="959" y="64"/>
                      <a:pt x="796" y="0"/>
                      <a:pt x="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7"/>
              <p:cNvSpPr/>
              <p:nvPr/>
            </p:nvSpPr>
            <p:spPr>
              <a:xfrm>
                <a:off x="2205607" y="781312"/>
                <a:ext cx="138292" cy="115478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68" extrusionOk="0">
                    <a:moveTo>
                      <a:pt x="644" y="1"/>
                    </a:moveTo>
                    <a:cubicBezTo>
                      <a:pt x="511" y="1"/>
                      <a:pt x="378" y="41"/>
                      <a:pt x="274" y="124"/>
                    </a:cubicBezTo>
                    <a:cubicBezTo>
                      <a:pt x="23" y="307"/>
                      <a:pt x="0" y="649"/>
                      <a:pt x="206" y="878"/>
                    </a:cubicBezTo>
                    <a:cubicBezTo>
                      <a:pt x="320" y="1004"/>
                      <a:pt x="483" y="1068"/>
                      <a:pt x="645" y="1068"/>
                    </a:cubicBezTo>
                    <a:cubicBezTo>
                      <a:pt x="775" y="1068"/>
                      <a:pt x="903" y="1027"/>
                      <a:pt x="1005" y="946"/>
                    </a:cubicBezTo>
                    <a:cubicBezTo>
                      <a:pt x="1256" y="741"/>
                      <a:pt x="1279" y="398"/>
                      <a:pt x="1073" y="170"/>
                    </a:cubicBezTo>
                    <a:cubicBezTo>
                      <a:pt x="962" y="58"/>
                      <a:pt x="802" y="1"/>
                      <a:pt x="6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7"/>
              <p:cNvSpPr/>
              <p:nvPr/>
            </p:nvSpPr>
            <p:spPr>
              <a:xfrm>
                <a:off x="5384360" y="1077140"/>
                <a:ext cx="204897" cy="170621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78" extrusionOk="0">
                    <a:moveTo>
                      <a:pt x="952" y="1"/>
                    </a:moveTo>
                    <a:cubicBezTo>
                      <a:pt x="695" y="1"/>
                      <a:pt x="439" y="113"/>
                      <a:pt x="274" y="333"/>
                    </a:cubicBezTo>
                    <a:cubicBezTo>
                      <a:pt x="0" y="675"/>
                      <a:pt x="69" y="1155"/>
                      <a:pt x="434" y="1428"/>
                    </a:cubicBezTo>
                    <a:cubicBezTo>
                      <a:pt x="589" y="1529"/>
                      <a:pt x="765" y="1578"/>
                      <a:pt x="939" y="1578"/>
                    </a:cubicBezTo>
                    <a:cubicBezTo>
                      <a:pt x="1201" y="1578"/>
                      <a:pt x="1456" y="1466"/>
                      <a:pt x="1621" y="1246"/>
                    </a:cubicBezTo>
                    <a:cubicBezTo>
                      <a:pt x="1895" y="903"/>
                      <a:pt x="1804" y="424"/>
                      <a:pt x="1438" y="150"/>
                    </a:cubicBezTo>
                    <a:cubicBezTo>
                      <a:pt x="1293" y="50"/>
                      <a:pt x="1122" y="1"/>
                      <a:pt x="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7"/>
              <p:cNvSpPr/>
              <p:nvPr/>
            </p:nvSpPr>
            <p:spPr>
              <a:xfrm>
                <a:off x="4764914" y="762066"/>
                <a:ext cx="172892" cy="154186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426" extrusionOk="0">
                    <a:moveTo>
                      <a:pt x="801" y="1"/>
                    </a:moveTo>
                    <a:cubicBezTo>
                      <a:pt x="425" y="1"/>
                      <a:pt x="88" y="262"/>
                      <a:pt x="46" y="622"/>
                    </a:cubicBezTo>
                    <a:cubicBezTo>
                      <a:pt x="0" y="1010"/>
                      <a:pt x="274" y="1352"/>
                      <a:pt x="708" y="1421"/>
                    </a:cubicBezTo>
                    <a:cubicBezTo>
                      <a:pt x="738" y="1424"/>
                      <a:pt x="768" y="1426"/>
                      <a:pt x="797" y="1426"/>
                    </a:cubicBezTo>
                    <a:cubicBezTo>
                      <a:pt x="1171" y="1426"/>
                      <a:pt x="1489" y="1164"/>
                      <a:pt x="1552" y="805"/>
                    </a:cubicBezTo>
                    <a:cubicBezTo>
                      <a:pt x="1598" y="417"/>
                      <a:pt x="1301" y="51"/>
                      <a:pt x="891" y="6"/>
                    </a:cubicBezTo>
                    <a:cubicBezTo>
                      <a:pt x="860" y="2"/>
                      <a:pt x="831" y="1"/>
                      <a:pt x="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7"/>
              <p:cNvSpPr/>
              <p:nvPr/>
            </p:nvSpPr>
            <p:spPr>
              <a:xfrm>
                <a:off x="5932227" y="532734"/>
                <a:ext cx="130939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989" extrusionOk="0">
                    <a:moveTo>
                      <a:pt x="605" y="1"/>
                    </a:moveTo>
                    <a:cubicBezTo>
                      <a:pt x="497" y="1"/>
                      <a:pt x="388" y="32"/>
                      <a:pt x="297" y="95"/>
                    </a:cubicBezTo>
                    <a:cubicBezTo>
                      <a:pt x="46" y="255"/>
                      <a:pt x="1" y="552"/>
                      <a:pt x="160" y="780"/>
                    </a:cubicBezTo>
                    <a:cubicBezTo>
                      <a:pt x="270" y="917"/>
                      <a:pt x="430" y="989"/>
                      <a:pt x="595" y="989"/>
                    </a:cubicBezTo>
                    <a:cubicBezTo>
                      <a:pt x="703" y="989"/>
                      <a:pt x="814" y="958"/>
                      <a:pt x="914" y="894"/>
                    </a:cubicBezTo>
                    <a:cubicBezTo>
                      <a:pt x="1142" y="734"/>
                      <a:pt x="1210" y="438"/>
                      <a:pt x="1028" y="209"/>
                    </a:cubicBezTo>
                    <a:cubicBezTo>
                      <a:pt x="932" y="72"/>
                      <a:pt x="769" y="1"/>
                      <a:pt x="6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7"/>
              <p:cNvSpPr/>
              <p:nvPr/>
            </p:nvSpPr>
            <p:spPr>
              <a:xfrm>
                <a:off x="5907574" y="1021997"/>
                <a:ext cx="177757" cy="147807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367" extrusionOk="0">
                    <a:moveTo>
                      <a:pt x="832" y="1"/>
                    </a:moveTo>
                    <a:cubicBezTo>
                      <a:pt x="606" y="1"/>
                      <a:pt x="380" y="102"/>
                      <a:pt x="229" y="295"/>
                    </a:cubicBezTo>
                    <a:cubicBezTo>
                      <a:pt x="0" y="592"/>
                      <a:pt x="69" y="1025"/>
                      <a:pt x="388" y="1231"/>
                    </a:cubicBezTo>
                    <a:cubicBezTo>
                      <a:pt x="527" y="1323"/>
                      <a:pt x="683" y="1367"/>
                      <a:pt x="836" y="1367"/>
                    </a:cubicBezTo>
                    <a:cubicBezTo>
                      <a:pt x="1062" y="1367"/>
                      <a:pt x="1279" y="1271"/>
                      <a:pt x="1416" y="1094"/>
                    </a:cubicBezTo>
                    <a:cubicBezTo>
                      <a:pt x="1644" y="774"/>
                      <a:pt x="1575" y="364"/>
                      <a:pt x="1256" y="135"/>
                    </a:cubicBezTo>
                    <a:cubicBezTo>
                      <a:pt x="1129" y="45"/>
                      <a:pt x="981" y="1"/>
                      <a:pt x="8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0" name="Google Shape;750;p27"/>
            <p:cNvSpPr/>
            <p:nvPr/>
          </p:nvSpPr>
          <p:spPr>
            <a:xfrm>
              <a:off x="-341374" y="1507213"/>
              <a:ext cx="10220083" cy="232036"/>
            </a:xfrm>
            <a:custGeom>
              <a:avLst/>
              <a:gdLst/>
              <a:ahLst/>
              <a:cxnLst/>
              <a:rect l="l" t="t" r="r" b="b"/>
              <a:pathLst>
                <a:path w="94521" h="2146" extrusionOk="0">
                  <a:moveTo>
                    <a:pt x="1" y="0"/>
                  </a:moveTo>
                  <a:lnTo>
                    <a:pt x="1" y="2146"/>
                  </a:lnTo>
                  <a:lnTo>
                    <a:pt x="94520" y="2146"/>
                  </a:lnTo>
                  <a:lnTo>
                    <a:pt x="94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" name="Google Shape;751;p27"/>
          <p:cNvSpPr txBox="1">
            <a:spLocks noGrp="1"/>
          </p:cNvSpPr>
          <p:nvPr>
            <p:ph type="title"/>
          </p:nvPr>
        </p:nvSpPr>
        <p:spPr>
          <a:xfrm>
            <a:off x="713100" y="1792500"/>
            <a:ext cx="4514700" cy="11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7"/>
          <p:cNvSpPr txBox="1">
            <a:spLocks noGrp="1"/>
          </p:cNvSpPr>
          <p:nvPr>
            <p:ph type="subTitle" idx="1"/>
          </p:nvPr>
        </p:nvSpPr>
        <p:spPr>
          <a:xfrm>
            <a:off x="713100" y="2949150"/>
            <a:ext cx="45147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28"/>
          <p:cNvGrpSpPr/>
          <p:nvPr/>
        </p:nvGrpSpPr>
        <p:grpSpPr>
          <a:xfrm>
            <a:off x="10" y="82050"/>
            <a:ext cx="9583670" cy="4647036"/>
            <a:chOff x="10" y="82050"/>
            <a:chExt cx="9583670" cy="4647036"/>
          </a:xfrm>
        </p:grpSpPr>
        <p:sp>
          <p:nvSpPr>
            <p:cNvPr id="755" name="Google Shape;755;p28"/>
            <p:cNvSpPr/>
            <p:nvPr/>
          </p:nvSpPr>
          <p:spPr>
            <a:xfrm rot="10800000" flipH="1">
              <a:off x="10" y="590083"/>
              <a:ext cx="9583670" cy="4139004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 rot="-8100000" flipH="1">
              <a:off x="339543" y="1292127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 rot="-8840433" flipH="1">
              <a:off x="4045356" y="4123063"/>
              <a:ext cx="403327" cy="403319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 rot="10800000" flipH="1">
              <a:off x="7395062" y="82050"/>
              <a:ext cx="324694" cy="3227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 rot="10800000" flipH="1">
              <a:off x="8874588" y="3657877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 rot="-8840433" flipH="1">
              <a:off x="3583717" y="4272559"/>
              <a:ext cx="245009" cy="242512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 rot="-8100000" flipH="1">
              <a:off x="926892" y="1070555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" name="Google Shape;763;p28"/>
          <p:cNvSpPr/>
          <p:nvPr/>
        </p:nvSpPr>
        <p:spPr>
          <a:xfrm rot="-2119941">
            <a:off x="360239" y="327349"/>
            <a:ext cx="337157" cy="783093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8"/>
          <p:cNvSpPr txBox="1">
            <a:spLocks noGrp="1"/>
          </p:cNvSpPr>
          <p:nvPr>
            <p:ph type="title"/>
          </p:nvPr>
        </p:nvSpPr>
        <p:spPr>
          <a:xfrm>
            <a:off x="2391900" y="2862864"/>
            <a:ext cx="43602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5" name="Google Shape;765;p28"/>
          <p:cNvSpPr txBox="1">
            <a:spLocks noGrp="1"/>
          </p:cNvSpPr>
          <p:nvPr>
            <p:ph type="subTitle" idx="1"/>
          </p:nvPr>
        </p:nvSpPr>
        <p:spPr>
          <a:xfrm>
            <a:off x="1226400" y="1638035"/>
            <a:ext cx="6691200" cy="12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7" name="Google Shape;767;p29"/>
          <p:cNvGrpSpPr/>
          <p:nvPr/>
        </p:nvGrpSpPr>
        <p:grpSpPr>
          <a:xfrm>
            <a:off x="-4" y="-1"/>
            <a:ext cx="8503502" cy="4866940"/>
            <a:chOff x="1028391" y="378252"/>
            <a:chExt cx="6381136" cy="3652214"/>
          </a:xfrm>
        </p:grpSpPr>
        <p:grpSp>
          <p:nvGrpSpPr>
            <p:cNvPr id="768" name="Google Shape;768;p29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769" name="Google Shape;769;p29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9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9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9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9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9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9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6" name="Google Shape;776;p29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29"/>
          <p:cNvSpPr/>
          <p:nvPr/>
        </p:nvSpPr>
        <p:spPr>
          <a:xfrm rot="3036933">
            <a:off x="239996" y="34677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9"/>
          <p:cNvSpPr txBox="1">
            <a:spLocks noGrp="1"/>
          </p:cNvSpPr>
          <p:nvPr>
            <p:ph type="title"/>
          </p:nvPr>
        </p:nvSpPr>
        <p:spPr>
          <a:xfrm>
            <a:off x="4363500" y="1249000"/>
            <a:ext cx="4067400" cy="16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29"/>
          <p:cNvSpPr txBox="1">
            <a:spLocks noGrp="1"/>
          </p:cNvSpPr>
          <p:nvPr>
            <p:ph type="subTitle" idx="1"/>
          </p:nvPr>
        </p:nvSpPr>
        <p:spPr>
          <a:xfrm>
            <a:off x="4363500" y="2889800"/>
            <a:ext cx="40674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1" name="Google Shape;781;p30"/>
          <p:cNvGrpSpPr/>
          <p:nvPr/>
        </p:nvGrpSpPr>
        <p:grpSpPr>
          <a:xfrm flipH="1">
            <a:off x="-439665" y="125500"/>
            <a:ext cx="9583670" cy="4647036"/>
            <a:chOff x="10" y="82050"/>
            <a:chExt cx="9583670" cy="4647036"/>
          </a:xfrm>
        </p:grpSpPr>
        <p:sp>
          <p:nvSpPr>
            <p:cNvPr id="782" name="Google Shape;782;p30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30"/>
            <p:cNvGrpSpPr/>
            <p:nvPr/>
          </p:nvGrpSpPr>
          <p:grpSpPr>
            <a:xfrm>
              <a:off x="10" y="82050"/>
              <a:ext cx="9583670" cy="4647036"/>
              <a:chOff x="10" y="82050"/>
              <a:chExt cx="9583670" cy="4647036"/>
            </a:xfrm>
          </p:grpSpPr>
          <p:sp>
            <p:nvSpPr>
              <p:cNvPr id="784" name="Google Shape;784;p30"/>
              <p:cNvSpPr/>
              <p:nvPr/>
            </p:nvSpPr>
            <p:spPr>
              <a:xfrm rot="10800000" flipH="1">
                <a:off x="10" y="590083"/>
                <a:ext cx="9583670" cy="4139004"/>
              </a:xfrm>
              <a:custGeom>
                <a:avLst/>
                <a:gdLst/>
                <a:ahLst/>
                <a:cxnLst/>
                <a:rect l="l" t="t" r="r" b="b"/>
                <a:pathLst>
                  <a:path w="101003" h="47433" extrusionOk="0">
                    <a:moveTo>
                      <a:pt x="19539" y="0"/>
                    </a:moveTo>
                    <a:cubicBezTo>
                      <a:pt x="17654" y="0"/>
                      <a:pt x="15746" y="251"/>
                      <a:pt x="13856" y="834"/>
                    </a:cubicBezTo>
                    <a:cubicBezTo>
                      <a:pt x="69" y="5079"/>
                      <a:pt x="1" y="17359"/>
                      <a:pt x="3607" y="24024"/>
                    </a:cubicBezTo>
                    <a:cubicBezTo>
                      <a:pt x="6930" y="30204"/>
                      <a:pt x="29072" y="47433"/>
                      <a:pt x="58607" y="47433"/>
                    </a:cubicBezTo>
                    <a:cubicBezTo>
                      <a:pt x="60925" y="47433"/>
                      <a:pt x="63288" y="47327"/>
                      <a:pt x="65692" y="47101"/>
                    </a:cubicBezTo>
                    <a:cubicBezTo>
                      <a:pt x="95251" y="44339"/>
                      <a:pt x="101003" y="12498"/>
                      <a:pt x="85253" y="6746"/>
                    </a:cubicBezTo>
                    <a:cubicBezTo>
                      <a:pt x="82976" y="5913"/>
                      <a:pt x="80949" y="5573"/>
                      <a:pt x="79076" y="5573"/>
                    </a:cubicBezTo>
                    <a:cubicBezTo>
                      <a:pt x="70657" y="5573"/>
                      <a:pt x="65372" y="12460"/>
                      <a:pt x="54569" y="12460"/>
                    </a:cubicBezTo>
                    <a:cubicBezTo>
                      <a:pt x="53352" y="12460"/>
                      <a:pt x="52065" y="12373"/>
                      <a:pt x="50696" y="12178"/>
                    </a:cubicBezTo>
                    <a:cubicBezTo>
                      <a:pt x="46587" y="11585"/>
                      <a:pt x="42707" y="9987"/>
                      <a:pt x="39351" y="7567"/>
                    </a:cubicBezTo>
                    <a:cubicBezTo>
                      <a:pt x="35298" y="4624"/>
                      <a:pt x="27627" y="0"/>
                      <a:pt x="19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 rot="-8100000" flipH="1">
                <a:off x="339543" y="1292127"/>
                <a:ext cx="378536" cy="376529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 rot="-8840433" flipH="1">
                <a:off x="4045356" y="4123063"/>
                <a:ext cx="403327" cy="403319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 rot="10800000" flipH="1">
                <a:off x="7395062" y="82050"/>
                <a:ext cx="324694" cy="3227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 rot="10800000" flipH="1">
                <a:off x="8874588" y="3657877"/>
                <a:ext cx="195288" cy="195201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 rot="-8840433" flipH="1">
                <a:off x="3583717" y="4272559"/>
                <a:ext cx="245009" cy="242512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 rot="-8100000" flipH="1">
                <a:off x="926892" y="1070555"/>
                <a:ext cx="197296" cy="195289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1" name="Google Shape;791;p30"/>
          <p:cNvSpPr txBox="1">
            <a:spLocks noGrp="1"/>
          </p:cNvSpPr>
          <p:nvPr>
            <p:ph type="title"/>
          </p:nvPr>
        </p:nvSpPr>
        <p:spPr>
          <a:xfrm>
            <a:off x="1885375" y="1502550"/>
            <a:ext cx="2641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30"/>
          <p:cNvSpPr txBox="1">
            <a:spLocks noGrp="1"/>
          </p:cNvSpPr>
          <p:nvPr>
            <p:ph type="subTitle" idx="1"/>
          </p:nvPr>
        </p:nvSpPr>
        <p:spPr>
          <a:xfrm>
            <a:off x="720000" y="2546250"/>
            <a:ext cx="3806700" cy="10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4" name="Google Shape;794;p31"/>
          <p:cNvGrpSpPr/>
          <p:nvPr/>
        </p:nvGrpSpPr>
        <p:grpSpPr>
          <a:xfrm rot="149475">
            <a:off x="-49654" y="16538"/>
            <a:ext cx="8629457" cy="5001507"/>
            <a:chOff x="1028391" y="152505"/>
            <a:chExt cx="6569111" cy="3807360"/>
          </a:xfrm>
        </p:grpSpPr>
        <p:grpSp>
          <p:nvGrpSpPr>
            <p:cNvPr id="795" name="Google Shape;795;p31"/>
            <p:cNvGrpSpPr/>
            <p:nvPr/>
          </p:nvGrpSpPr>
          <p:grpSpPr>
            <a:xfrm>
              <a:off x="1028391" y="152505"/>
              <a:ext cx="6569111" cy="3807360"/>
              <a:chOff x="2468550" y="669450"/>
              <a:chExt cx="2426175" cy="1406175"/>
            </a:xfrm>
          </p:grpSpPr>
          <p:sp>
            <p:nvSpPr>
              <p:cNvPr id="796" name="Google Shape;796;p31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1"/>
              <p:cNvSpPr/>
              <p:nvPr/>
            </p:nvSpPr>
            <p:spPr>
              <a:xfrm rot="2970112">
                <a:off x="4028937" y="691774"/>
                <a:ext cx="108446" cy="107871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1"/>
              <p:cNvSpPr/>
              <p:nvPr/>
            </p:nvSpPr>
            <p:spPr>
              <a:xfrm>
                <a:off x="3004260" y="92455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1"/>
              <p:cNvSpPr/>
              <p:nvPr/>
            </p:nvSpPr>
            <p:spPr>
              <a:xfrm>
                <a:off x="4700700" y="1831389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1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1"/>
              <p:cNvSpPr/>
              <p:nvPr/>
            </p:nvSpPr>
            <p:spPr>
              <a:xfrm>
                <a:off x="2926085" y="86235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1"/>
              <p:cNvSpPr/>
              <p:nvPr/>
            </p:nvSpPr>
            <p:spPr>
              <a:xfrm>
                <a:off x="4838800" y="1778314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3" name="Google Shape;803;p31"/>
            <p:cNvSpPr/>
            <p:nvPr/>
          </p:nvSpPr>
          <p:spPr>
            <a:xfrm rot="2970064">
              <a:off x="5051919" y="648387"/>
              <a:ext cx="153046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" name="Google Shape;804;p31"/>
          <p:cNvSpPr/>
          <p:nvPr/>
        </p:nvSpPr>
        <p:spPr>
          <a:xfrm flipH="1">
            <a:off x="8569829" y="269454"/>
            <a:ext cx="337154" cy="783084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1"/>
          <p:cNvSpPr txBox="1">
            <a:spLocks noGrp="1"/>
          </p:cNvSpPr>
          <p:nvPr>
            <p:ph type="title"/>
          </p:nvPr>
        </p:nvSpPr>
        <p:spPr>
          <a:xfrm>
            <a:off x="4624200" y="1502550"/>
            <a:ext cx="2005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31"/>
          <p:cNvSpPr txBox="1">
            <a:spLocks noGrp="1"/>
          </p:cNvSpPr>
          <p:nvPr>
            <p:ph type="subTitle" idx="1"/>
          </p:nvPr>
        </p:nvSpPr>
        <p:spPr>
          <a:xfrm>
            <a:off x="4624200" y="2546250"/>
            <a:ext cx="3806700" cy="10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"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32"/>
          <p:cNvGrpSpPr/>
          <p:nvPr/>
        </p:nvGrpSpPr>
        <p:grpSpPr>
          <a:xfrm>
            <a:off x="204360" y="614811"/>
            <a:ext cx="9003731" cy="4566777"/>
            <a:chOff x="2469700" y="803475"/>
            <a:chExt cx="2616375" cy="1327050"/>
          </a:xfrm>
        </p:grpSpPr>
        <p:sp>
          <p:nvSpPr>
            <p:cNvPr id="809" name="Google Shape;809;p32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" name="Google Shape;817;p32"/>
          <p:cNvSpPr txBox="1">
            <a:spLocks noGrp="1"/>
          </p:cNvSpPr>
          <p:nvPr>
            <p:ph type="body" idx="1"/>
          </p:nvPr>
        </p:nvSpPr>
        <p:spPr>
          <a:xfrm>
            <a:off x="713100" y="1146850"/>
            <a:ext cx="3858900" cy="3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18" name="Google Shape;818;p32"/>
          <p:cNvSpPr txBox="1">
            <a:spLocks noGrp="1"/>
          </p:cNvSpPr>
          <p:nvPr>
            <p:ph type="body" idx="2"/>
          </p:nvPr>
        </p:nvSpPr>
        <p:spPr>
          <a:xfrm>
            <a:off x="4705380" y="1146850"/>
            <a:ext cx="3725400" cy="3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acing Sans One"/>
              <a:buChar char="●"/>
              <a:defRPr sz="2500">
                <a:solidFill>
                  <a:schemeClr val="accent2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19" name="Google Shape;819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3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822" name="Google Shape;822;p33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823" name="Google Shape;823;p33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0" name="Google Shape;830;p33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3"/>
          <p:cNvGrpSpPr/>
          <p:nvPr/>
        </p:nvGrpSpPr>
        <p:grpSpPr>
          <a:xfrm rot="-2700000">
            <a:off x="-5278" y="802940"/>
            <a:ext cx="817676" cy="471214"/>
            <a:chOff x="2641175" y="4497400"/>
            <a:chExt cx="2270951" cy="1308715"/>
          </a:xfrm>
        </p:grpSpPr>
        <p:sp>
          <p:nvSpPr>
            <p:cNvPr id="832" name="Google Shape;832;p33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3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3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3"/>
          <p:cNvGrpSpPr/>
          <p:nvPr/>
        </p:nvGrpSpPr>
        <p:grpSpPr>
          <a:xfrm>
            <a:off x="8424005" y="4370276"/>
            <a:ext cx="611694" cy="601991"/>
            <a:chOff x="5371525" y="1837475"/>
            <a:chExt cx="575225" cy="566100"/>
          </a:xfrm>
        </p:grpSpPr>
        <p:sp>
          <p:nvSpPr>
            <p:cNvPr id="847" name="Google Shape;847;p33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" name="Google Shape;84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0" name="Google Shape;850;p33"/>
          <p:cNvSpPr txBox="1">
            <a:spLocks noGrp="1"/>
          </p:cNvSpPr>
          <p:nvPr>
            <p:ph type="title" idx="2"/>
          </p:nvPr>
        </p:nvSpPr>
        <p:spPr>
          <a:xfrm>
            <a:off x="720138" y="2871838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1" name="Google Shape;851;p33"/>
          <p:cNvSpPr txBox="1">
            <a:spLocks noGrp="1"/>
          </p:cNvSpPr>
          <p:nvPr>
            <p:ph type="subTitle" idx="1"/>
          </p:nvPr>
        </p:nvSpPr>
        <p:spPr>
          <a:xfrm>
            <a:off x="720138" y="33237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p33"/>
          <p:cNvSpPr txBox="1">
            <a:spLocks noGrp="1"/>
          </p:cNvSpPr>
          <p:nvPr>
            <p:ph type="title" idx="3"/>
          </p:nvPr>
        </p:nvSpPr>
        <p:spPr>
          <a:xfrm>
            <a:off x="3484422" y="2245101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3" name="Google Shape;853;p33"/>
          <p:cNvSpPr txBox="1">
            <a:spLocks noGrp="1"/>
          </p:cNvSpPr>
          <p:nvPr>
            <p:ph type="subTitle" idx="4"/>
          </p:nvPr>
        </p:nvSpPr>
        <p:spPr>
          <a:xfrm>
            <a:off x="3484421" y="269698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4" name="Google Shape;854;p33"/>
          <p:cNvSpPr txBox="1">
            <a:spLocks noGrp="1"/>
          </p:cNvSpPr>
          <p:nvPr>
            <p:ph type="title" idx="5"/>
          </p:nvPr>
        </p:nvSpPr>
        <p:spPr>
          <a:xfrm>
            <a:off x="6248700" y="2871838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5" name="Google Shape;855;p33"/>
          <p:cNvSpPr txBox="1">
            <a:spLocks noGrp="1"/>
          </p:cNvSpPr>
          <p:nvPr>
            <p:ph type="subTitle" idx="6"/>
          </p:nvPr>
        </p:nvSpPr>
        <p:spPr>
          <a:xfrm>
            <a:off x="6248699" y="33237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856" name="Google Shape;856;p33"/>
          <p:cNvGrpSpPr/>
          <p:nvPr/>
        </p:nvGrpSpPr>
        <p:grpSpPr>
          <a:xfrm>
            <a:off x="2127833" y="4479128"/>
            <a:ext cx="468509" cy="384300"/>
            <a:chOff x="3556000" y="4604100"/>
            <a:chExt cx="1651425" cy="1354600"/>
          </a:xfrm>
        </p:grpSpPr>
        <p:sp>
          <p:nvSpPr>
            <p:cNvPr id="857" name="Google Shape;857;p33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33"/>
          <p:cNvSpPr/>
          <p:nvPr/>
        </p:nvSpPr>
        <p:spPr>
          <a:xfrm rot="-9461412">
            <a:off x="136026" y="152892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34"/>
          <p:cNvGrpSpPr/>
          <p:nvPr/>
        </p:nvGrpSpPr>
        <p:grpSpPr>
          <a:xfrm flipH="1">
            <a:off x="259446" y="-1"/>
            <a:ext cx="8567877" cy="4866940"/>
            <a:chOff x="1028391" y="378252"/>
            <a:chExt cx="6429444" cy="3652214"/>
          </a:xfrm>
        </p:grpSpPr>
        <p:grpSp>
          <p:nvGrpSpPr>
            <p:cNvPr id="909" name="Google Shape;909;p34"/>
            <p:cNvGrpSpPr/>
            <p:nvPr/>
          </p:nvGrpSpPr>
          <p:grpSpPr>
            <a:xfrm>
              <a:off x="1028391" y="378252"/>
              <a:ext cx="6429444" cy="3652214"/>
              <a:chOff x="2468550" y="752825"/>
              <a:chExt cx="2374592" cy="1348875"/>
            </a:xfrm>
          </p:grpSpPr>
          <p:sp>
            <p:nvSpPr>
              <p:cNvPr id="910" name="Google Shape;910;p34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4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4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4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4"/>
              <p:cNvSpPr/>
              <p:nvPr/>
            </p:nvSpPr>
            <p:spPr>
              <a:xfrm>
                <a:off x="4787192" y="1161704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4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4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7" name="Google Shape;917;p34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" name="Google Shape;91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34"/>
          <p:cNvSpPr txBox="1">
            <a:spLocks noGrp="1"/>
          </p:cNvSpPr>
          <p:nvPr>
            <p:ph type="title" idx="2"/>
          </p:nvPr>
        </p:nvSpPr>
        <p:spPr>
          <a:xfrm>
            <a:off x="720138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0" name="Google Shape;920;p34"/>
          <p:cNvSpPr txBox="1">
            <a:spLocks noGrp="1"/>
          </p:cNvSpPr>
          <p:nvPr>
            <p:ph type="subTitle" idx="1"/>
          </p:nvPr>
        </p:nvSpPr>
        <p:spPr>
          <a:xfrm>
            <a:off x="720150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34"/>
          <p:cNvSpPr txBox="1">
            <a:spLocks noGrp="1"/>
          </p:cNvSpPr>
          <p:nvPr>
            <p:ph type="title" idx="3"/>
          </p:nvPr>
        </p:nvSpPr>
        <p:spPr>
          <a:xfrm>
            <a:off x="3484422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2" name="Google Shape;922;p34"/>
          <p:cNvSpPr txBox="1">
            <a:spLocks noGrp="1"/>
          </p:cNvSpPr>
          <p:nvPr>
            <p:ph type="subTitle" idx="4"/>
          </p:nvPr>
        </p:nvSpPr>
        <p:spPr>
          <a:xfrm>
            <a:off x="3484430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3" name="Google Shape;923;p34"/>
          <p:cNvSpPr txBox="1">
            <a:spLocks noGrp="1"/>
          </p:cNvSpPr>
          <p:nvPr>
            <p:ph type="title" idx="5"/>
          </p:nvPr>
        </p:nvSpPr>
        <p:spPr>
          <a:xfrm>
            <a:off x="6248700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4" name="Google Shape;924;p34"/>
          <p:cNvSpPr txBox="1">
            <a:spLocks noGrp="1"/>
          </p:cNvSpPr>
          <p:nvPr>
            <p:ph type="subTitle" idx="6"/>
          </p:nvPr>
        </p:nvSpPr>
        <p:spPr>
          <a:xfrm>
            <a:off x="6248703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925" name="Google Shape;925;p34"/>
          <p:cNvGrpSpPr/>
          <p:nvPr/>
        </p:nvGrpSpPr>
        <p:grpSpPr>
          <a:xfrm>
            <a:off x="-152791" y="554048"/>
            <a:ext cx="698222" cy="572725"/>
            <a:chOff x="3556000" y="4604100"/>
            <a:chExt cx="1651425" cy="1354600"/>
          </a:xfrm>
        </p:grpSpPr>
        <p:sp>
          <p:nvSpPr>
            <p:cNvPr id="926" name="Google Shape;926;p34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34"/>
          <p:cNvGrpSpPr/>
          <p:nvPr/>
        </p:nvGrpSpPr>
        <p:grpSpPr>
          <a:xfrm>
            <a:off x="8430905" y="539401"/>
            <a:ext cx="611694" cy="601991"/>
            <a:chOff x="5371525" y="1837475"/>
            <a:chExt cx="575225" cy="566100"/>
          </a:xfrm>
        </p:grpSpPr>
        <p:sp>
          <p:nvSpPr>
            <p:cNvPr id="976" name="Google Shape;976;p34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34"/>
          <p:cNvSpPr/>
          <p:nvPr/>
        </p:nvSpPr>
        <p:spPr>
          <a:xfrm rot="-9461412">
            <a:off x="8715976" y="1328953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" name="Google Shape;980;p35"/>
          <p:cNvGrpSpPr/>
          <p:nvPr/>
        </p:nvGrpSpPr>
        <p:grpSpPr>
          <a:xfrm flipH="1"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981" name="Google Shape;981;p35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982" name="Google Shape;982;p35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5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5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5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5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5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5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9" name="Google Shape;989;p35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Google Shape;99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1" name="Google Shape;991;p35"/>
          <p:cNvSpPr txBox="1">
            <a:spLocks noGrp="1"/>
          </p:cNvSpPr>
          <p:nvPr>
            <p:ph type="title" idx="2"/>
          </p:nvPr>
        </p:nvSpPr>
        <p:spPr>
          <a:xfrm flipH="1">
            <a:off x="713088" y="1692300"/>
            <a:ext cx="1978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2" name="Google Shape;992;p35"/>
          <p:cNvSpPr txBox="1">
            <a:spLocks noGrp="1"/>
          </p:cNvSpPr>
          <p:nvPr>
            <p:ph type="subTitle" idx="1"/>
          </p:nvPr>
        </p:nvSpPr>
        <p:spPr>
          <a:xfrm flipH="1">
            <a:off x="713088" y="21072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3" name="Google Shape;993;p35"/>
          <p:cNvSpPr txBox="1">
            <a:spLocks noGrp="1"/>
          </p:cNvSpPr>
          <p:nvPr>
            <p:ph type="title" idx="3"/>
          </p:nvPr>
        </p:nvSpPr>
        <p:spPr>
          <a:xfrm>
            <a:off x="6177877" y="1692300"/>
            <a:ext cx="22461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4" name="Google Shape;994;p35"/>
          <p:cNvSpPr txBox="1">
            <a:spLocks noGrp="1"/>
          </p:cNvSpPr>
          <p:nvPr>
            <p:ph type="subTitle" idx="4"/>
          </p:nvPr>
        </p:nvSpPr>
        <p:spPr>
          <a:xfrm>
            <a:off x="6177875" y="2107200"/>
            <a:ext cx="22461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p35"/>
          <p:cNvSpPr txBox="1">
            <a:spLocks noGrp="1"/>
          </p:cNvSpPr>
          <p:nvPr>
            <p:ph type="title" idx="5"/>
          </p:nvPr>
        </p:nvSpPr>
        <p:spPr>
          <a:xfrm flipH="1">
            <a:off x="713088" y="3125800"/>
            <a:ext cx="1978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6" name="Google Shape;996;p35"/>
          <p:cNvSpPr txBox="1">
            <a:spLocks noGrp="1"/>
          </p:cNvSpPr>
          <p:nvPr>
            <p:ph type="subTitle" idx="6"/>
          </p:nvPr>
        </p:nvSpPr>
        <p:spPr>
          <a:xfrm flipH="1">
            <a:off x="713088" y="35406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35"/>
          <p:cNvSpPr txBox="1">
            <a:spLocks noGrp="1"/>
          </p:cNvSpPr>
          <p:nvPr>
            <p:ph type="title" idx="7"/>
          </p:nvPr>
        </p:nvSpPr>
        <p:spPr>
          <a:xfrm>
            <a:off x="6177877" y="3125800"/>
            <a:ext cx="22461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8" name="Google Shape;998;p35"/>
          <p:cNvSpPr txBox="1">
            <a:spLocks noGrp="1"/>
          </p:cNvSpPr>
          <p:nvPr>
            <p:ph type="subTitle" idx="8"/>
          </p:nvPr>
        </p:nvSpPr>
        <p:spPr>
          <a:xfrm>
            <a:off x="6177875" y="3540600"/>
            <a:ext cx="22461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35"/>
          <p:cNvSpPr/>
          <p:nvPr/>
        </p:nvSpPr>
        <p:spPr>
          <a:xfrm rot="1790551">
            <a:off x="8430278" y="-141347"/>
            <a:ext cx="337152" cy="783080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" name="Google Shape;1000;p35"/>
          <p:cNvGrpSpPr/>
          <p:nvPr/>
        </p:nvGrpSpPr>
        <p:grpSpPr>
          <a:xfrm>
            <a:off x="8257809" y="641242"/>
            <a:ext cx="468521" cy="461088"/>
            <a:chOff x="5371525" y="1837475"/>
            <a:chExt cx="575225" cy="566100"/>
          </a:xfrm>
        </p:grpSpPr>
        <p:sp>
          <p:nvSpPr>
            <p:cNvPr id="1001" name="Google Shape;1001;p35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35"/>
          <p:cNvGrpSpPr/>
          <p:nvPr/>
        </p:nvGrpSpPr>
        <p:grpSpPr>
          <a:xfrm>
            <a:off x="8249759" y="4240910"/>
            <a:ext cx="698222" cy="572725"/>
            <a:chOff x="3556000" y="4604100"/>
            <a:chExt cx="1651425" cy="1354600"/>
          </a:xfrm>
        </p:grpSpPr>
        <p:sp>
          <p:nvSpPr>
            <p:cNvPr id="1004" name="Google Shape;1004;p35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" name="Google Shape;1053;p35"/>
          <p:cNvGrpSpPr/>
          <p:nvPr/>
        </p:nvGrpSpPr>
        <p:grpSpPr>
          <a:xfrm>
            <a:off x="1349924" y="4402849"/>
            <a:ext cx="581955" cy="572723"/>
            <a:chOff x="5371525" y="1837475"/>
            <a:chExt cx="575225" cy="566100"/>
          </a:xfrm>
        </p:grpSpPr>
        <p:sp>
          <p:nvSpPr>
            <p:cNvPr id="1054" name="Google Shape;1054;p35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36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1058" name="Google Shape;1058;p36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1059" name="Google Shape;1059;p36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6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6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6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6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6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6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6" name="Google Shape;1066;p36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" name="Google Shape;1067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36"/>
          <p:cNvSpPr txBox="1">
            <a:spLocks noGrp="1"/>
          </p:cNvSpPr>
          <p:nvPr>
            <p:ph type="title" idx="2"/>
          </p:nvPr>
        </p:nvSpPr>
        <p:spPr>
          <a:xfrm>
            <a:off x="726899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9" name="Google Shape;1069;p36"/>
          <p:cNvSpPr txBox="1">
            <a:spLocks noGrp="1"/>
          </p:cNvSpPr>
          <p:nvPr>
            <p:ph type="subTitle" idx="1"/>
          </p:nvPr>
        </p:nvSpPr>
        <p:spPr>
          <a:xfrm>
            <a:off x="726899" y="33801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36"/>
          <p:cNvSpPr txBox="1">
            <a:spLocks noGrp="1"/>
          </p:cNvSpPr>
          <p:nvPr>
            <p:ph type="title" idx="3"/>
          </p:nvPr>
        </p:nvSpPr>
        <p:spPr>
          <a:xfrm>
            <a:off x="4630059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71" name="Google Shape;1071;p36"/>
          <p:cNvSpPr txBox="1">
            <a:spLocks noGrp="1"/>
          </p:cNvSpPr>
          <p:nvPr>
            <p:ph type="subTitle" idx="4"/>
          </p:nvPr>
        </p:nvSpPr>
        <p:spPr>
          <a:xfrm>
            <a:off x="4630057" y="33801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36"/>
          <p:cNvSpPr txBox="1">
            <a:spLocks noGrp="1"/>
          </p:cNvSpPr>
          <p:nvPr>
            <p:ph type="title" idx="5"/>
          </p:nvPr>
        </p:nvSpPr>
        <p:spPr>
          <a:xfrm>
            <a:off x="2678466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73" name="Google Shape;1073;p36"/>
          <p:cNvSpPr txBox="1">
            <a:spLocks noGrp="1"/>
          </p:cNvSpPr>
          <p:nvPr>
            <p:ph type="subTitle" idx="6"/>
          </p:nvPr>
        </p:nvSpPr>
        <p:spPr>
          <a:xfrm>
            <a:off x="2678466" y="33800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36"/>
          <p:cNvSpPr txBox="1">
            <a:spLocks noGrp="1"/>
          </p:cNvSpPr>
          <p:nvPr>
            <p:ph type="title" idx="7"/>
          </p:nvPr>
        </p:nvSpPr>
        <p:spPr>
          <a:xfrm>
            <a:off x="6581626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75" name="Google Shape;1075;p36"/>
          <p:cNvSpPr txBox="1">
            <a:spLocks noGrp="1"/>
          </p:cNvSpPr>
          <p:nvPr>
            <p:ph type="subTitle" idx="8"/>
          </p:nvPr>
        </p:nvSpPr>
        <p:spPr>
          <a:xfrm>
            <a:off x="6581624" y="33800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6" name="Google Shape;1076;p36"/>
          <p:cNvSpPr/>
          <p:nvPr/>
        </p:nvSpPr>
        <p:spPr>
          <a:xfrm rot="7282300">
            <a:off x="136024" y="34678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7" name="Google Shape;1077;p36"/>
          <p:cNvGrpSpPr/>
          <p:nvPr/>
        </p:nvGrpSpPr>
        <p:grpSpPr>
          <a:xfrm rot="-1528505">
            <a:off x="5021493" y="4634070"/>
            <a:ext cx="667370" cy="384595"/>
            <a:chOff x="2641175" y="4497400"/>
            <a:chExt cx="2270951" cy="1308715"/>
          </a:xfrm>
        </p:grpSpPr>
        <p:sp>
          <p:nvSpPr>
            <p:cNvPr id="1078" name="Google Shape;1078;p36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36"/>
          <p:cNvGrpSpPr/>
          <p:nvPr/>
        </p:nvGrpSpPr>
        <p:grpSpPr>
          <a:xfrm>
            <a:off x="-117470" y="1017726"/>
            <a:ext cx="611694" cy="601991"/>
            <a:chOff x="5371525" y="1837475"/>
            <a:chExt cx="575225" cy="566100"/>
          </a:xfrm>
        </p:grpSpPr>
        <p:sp>
          <p:nvSpPr>
            <p:cNvPr id="1093" name="Google Shape;1093;p36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36"/>
          <p:cNvGrpSpPr/>
          <p:nvPr/>
        </p:nvGrpSpPr>
        <p:grpSpPr>
          <a:xfrm>
            <a:off x="8796558" y="1576078"/>
            <a:ext cx="468509" cy="384300"/>
            <a:chOff x="3556000" y="4604100"/>
            <a:chExt cx="1651425" cy="1354600"/>
          </a:xfrm>
        </p:grpSpPr>
        <p:sp>
          <p:nvSpPr>
            <p:cNvPr id="1096" name="Google Shape;1096;p36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37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1147" name="Google Shape;1147;p37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1148" name="Google Shape;1148;p37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5" name="Google Shape;1155;p37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6" name="Google Shape;115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57" name="Google Shape;1157;p37"/>
          <p:cNvSpPr txBox="1">
            <a:spLocks noGrp="1"/>
          </p:cNvSpPr>
          <p:nvPr>
            <p:ph type="title" idx="2"/>
          </p:nvPr>
        </p:nvSpPr>
        <p:spPr>
          <a:xfrm>
            <a:off x="720050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8" name="Google Shape;1158;p37"/>
          <p:cNvSpPr txBox="1">
            <a:spLocks noGrp="1"/>
          </p:cNvSpPr>
          <p:nvPr>
            <p:ph type="subTitle" idx="1"/>
          </p:nvPr>
        </p:nvSpPr>
        <p:spPr>
          <a:xfrm>
            <a:off x="72005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9" name="Google Shape;1159;p37"/>
          <p:cNvSpPr txBox="1">
            <a:spLocks noGrp="1"/>
          </p:cNvSpPr>
          <p:nvPr>
            <p:ph type="title" idx="3"/>
          </p:nvPr>
        </p:nvSpPr>
        <p:spPr>
          <a:xfrm>
            <a:off x="3431220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0" name="Google Shape;1160;p37"/>
          <p:cNvSpPr txBox="1">
            <a:spLocks noGrp="1"/>
          </p:cNvSpPr>
          <p:nvPr>
            <p:ph type="subTitle" idx="4"/>
          </p:nvPr>
        </p:nvSpPr>
        <p:spPr>
          <a:xfrm>
            <a:off x="343128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1" name="Google Shape;1161;p37"/>
          <p:cNvSpPr txBox="1">
            <a:spLocks noGrp="1"/>
          </p:cNvSpPr>
          <p:nvPr>
            <p:ph type="title" idx="5"/>
          </p:nvPr>
        </p:nvSpPr>
        <p:spPr>
          <a:xfrm>
            <a:off x="720050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2" name="Google Shape;1162;p37"/>
          <p:cNvSpPr txBox="1">
            <a:spLocks noGrp="1"/>
          </p:cNvSpPr>
          <p:nvPr>
            <p:ph type="subTitle" idx="6"/>
          </p:nvPr>
        </p:nvSpPr>
        <p:spPr>
          <a:xfrm>
            <a:off x="720050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3" name="Google Shape;1163;p37"/>
          <p:cNvSpPr txBox="1">
            <a:spLocks noGrp="1"/>
          </p:cNvSpPr>
          <p:nvPr>
            <p:ph type="title" idx="7"/>
          </p:nvPr>
        </p:nvSpPr>
        <p:spPr>
          <a:xfrm>
            <a:off x="3431220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4" name="Google Shape;1164;p37"/>
          <p:cNvSpPr txBox="1">
            <a:spLocks noGrp="1"/>
          </p:cNvSpPr>
          <p:nvPr>
            <p:ph type="subTitle" idx="8"/>
          </p:nvPr>
        </p:nvSpPr>
        <p:spPr>
          <a:xfrm>
            <a:off x="3431220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5" name="Google Shape;1165;p37"/>
          <p:cNvSpPr txBox="1">
            <a:spLocks noGrp="1"/>
          </p:cNvSpPr>
          <p:nvPr>
            <p:ph type="title" idx="9"/>
          </p:nvPr>
        </p:nvSpPr>
        <p:spPr>
          <a:xfrm>
            <a:off x="6142651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6" name="Google Shape;1166;p37"/>
          <p:cNvSpPr txBox="1">
            <a:spLocks noGrp="1"/>
          </p:cNvSpPr>
          <p:nvPr>
            <p:ph type="subTitle" idx="13"/>
          </p:nvPr>
        </p:nvSpPr>
        <p:spPr>
          <a:xfrm>
            <a:off x="614265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37"/>
          <p:cNvSpPr txBox="1">
            <a:spLocks noGrp="1"/>
          </p:cNvSpPr>
          <p:nvPr>
            <p:ph type="title" idx="14"/>
          </p:nvPr>
        </p:nvSpPr>
        <p:spPr>
          <a:xfrm>
            <a:off x="6142651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8" name="Google Shape;1168;p37"/>
          <p:cNvSpPr txBox="1">
            <a:spLocks noGrp="1"/>
          </p:cNvSpPr>
          <p:nvPr>
            <p:ph type="subTitle" idx="15"/>
          </p:nvPr>
        </p:nvSpPr>
        <p:spPr>
          <a:xfrm>
            <a:off x="6142651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169" name="Google Shape;1169;p37"/>
          <p:cNvGrpSpPr/>
          <p:nvPr/>
        </p:nvGrpSpPr>
        <p:grpSpPr>
          <a:xfrm rot="-3610365">
            <a:off x="88593" y="274045"/>
            <a:ext cx="920915" cy="530710"/>
            <a:chOff x="2641175" y="4497400"/>
            <a:chExt cx="2270951" cy="1308715"/>
          </a:xfrm>
        </p:grpSpPr>
        <p:sp>
          <p:nvSpPr>
            <p:cNvPr id="1170" name="Google Shape;1170;p37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" name="Google Shape;1184;p37"/>
          <p:cNvSpPr/>
          <p:nvPr/>
        </p:nvSpPr>
        <p:spPr>
          <a:xfrm rot="-9461412">
            <a:off x="136026" y="110072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" name="Google Shape;1185;p37"/>
          <p:cNvGrpSpPr/>
          <p:nvPr/>
        </p:nvGrpSpPr>
        <p:grpSpPr>
          <a:xfrm>
            <a:off x="8554175" y="3018910"/>
            <a:ext cx="449848" cy="368993"/>
            <a:chOff x="3556000" y="4604100"/>
            <a:chExt cx="1651425" cy="1354600"/>
          </a:xfrm>
        </p:grpSpPr>
        <p:sp>
          <p:nvSpPr>
            <p:cNvPr id="1186" name="Google Shape;1186;p37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38"/>
          <p:cNvGrpSpPr/>
          <p:nvPr/>
        </p:nvGrpSpPr>
        <p:grpSpPr>
          <a:xfrm rot="10800000" flipH="1">
            <a:off x="-542853" y="131006"/>
            <a:ext cx="9866745" cy="4881506"/>
            <a:chOff x="-542853" y="199981"/>
            <a:chExt cx="9866745" cy="4881506"/>
          </a:xfrm>
        </p:grpSpPr>
        <p:sp>
          <p:nvSpPr>
            <p:cNvPr id="1237" name="Google Shape;1237;p38"/>
            <p:cNvSpPr/>
            <p:nvPr/>
          </p:nvSpPr>
          <p:spPr>
            <a:xfrm rot="10542247">
              <a:off x="-401269" y="589349"/>
              <a:ext cx="9583576" cy="413901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 rot="7842284">
              <a:off x="8581156" y="424299"/>
              <a:ext cx="378533" cy="376526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 rot="8582651">
              <a:off x="4856862" y="4568212"/>
              <a:ext cx="403326" cy="403318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 rot="10542204">
              <a:off x="1843574" y="211690"/>
              <a:ext cx="324695" cy="322776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 rot="10542204">
              <a:off x="223676" y="1984982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 rot="8582651">
              <a:off x="5480475" y="4677002"/>
              <a:ext cx="245008" cy="242511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 rot="10542204">
              <a:off x="1510874" y="554986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 rot="7842284">
              <a:off x="8153056" y="240814"/>
              <a:ext cx="197295" cy="195288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" name="Google Shape;1245;p38"/>
          <p:cNvGrpSpPr/>
          <p:nvPr/>
        </p:nvGrpSpPr>
        <p:grpSpPr>
          <a:xfrm rot="-2359135">
            <a:off x="107525" y="262222"/>
            <a:ext cx="961945" cy="554355"/>
            <a:chOff x="2641175" y="4497400"/>
            <a:chExt cx="2270951" cy="1308715"/>
          </a:xfrm>
        </p:grpSpPr>
        <p:sp>
          <p:nvSpPr>
            <p:cNvPr id="1246" name="Google Shape;1246;p38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8"/>
          <p:cNvSpPr/>
          <p:nvPr/>
        </p:nvSpPr>
        <p:spPr>
          <a:xfrm rot="-9461412">
            <a:off x="6993301" y="463877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8"/>
          <p:cNvGrpSpPr/>
          <p:nvPr/>
        </p:nvGrpSpPr>
        <p:grpSpPr>
          <a:xfrm>
            <a:off x="6051509" y="4604110"/>
            <a:ext cx="698222" cy="572725"/>
            <a:chOff x="3556000" y="4604100"/>
            <a:chExt cx="1651425" cy="1354600"/>
          </a:xfrm>
        </p:grpSpPr>
        <p:sp>
          <p:nvSpPr>
            <p:cNvPr id="1262" name="Google Shape;1262;p38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8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8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8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8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8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8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8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8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8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8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8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8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8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8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8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8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8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8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8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8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8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8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8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8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8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8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8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8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8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8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8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8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8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8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8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8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8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8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8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8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8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8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8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8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38"/>
          <p:cNvSpPr txBox="1">
            <a:spLocks noGrp="1"/>
          </p:cNvSpPr>
          <p:nvPr>
            <p:ph type="title" hasCustomPrompt="1"/>
          </p:nvPr>
        </p:nvSpPr>
        <p:spPr>
          <a:xfrm>
            <a:off x="713100" y="2714975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12" name="Google Shape;1312;p38"/>
          <p:cNvSpPr txBox="1">
            <a:spLocks noGrp="1"/>
          </p:cNvSpPr>
          <p:nvPr>
            <p:ph type="subTitle" idx="1"/>
          </p:nvPr>
        </p:nvSpPr>
        <p:spPr>
          <a:xfrm>
            <a:off x="713100" y="3483877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13" name="Google Shape;1313;p38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2714965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14" name="Google Shape;1314;p38"/>
          <p:cNvSpPr txBox="1">
            <a:spLocks noGrp="1"/>
          </p:cNvSpPr>
          <p:nvPr>
            <p:ph type="subTitle" idx="3"/>
          </p:nvPr>
        </p:nvSpPr>
        <p:spPr>
          <a:xfrm>
            <a:off x="3442950" y="3483851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15" name="Google Shape;1315;p38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2714971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16" name="Google Shape;1316;p38"/>
          <p:cNvSpPr txBox="1">
            <a:spLocks noGrp="1"/>
          </p:cNvSpPr>
          <p:nvPr>
            <p:ph type="subTitle" idx="5"/>
          </p:nvPr>
        </p:nvSpPr>
        <p:spPr>
          <a:xfrm>
            <a:off x="6172800" y="3483848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17" name="Google Shape;1317;p3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9" name="Google Shape;1319;p39"/>
          <p:cNvGrpSpPr/>
          <p:nvPr/>
        </p:nvGrpSpPr>
        <p:grpSpPr>
          <a:xfrm>
            <a:off x="-542853" y="55256"/>
            <a:ext cx="9866745" cy="5026231"/>
            <a:chOff x="-542853" y="55256"/>
            <a:chExt cx="9866745" cy="5026231"/>
          </a:xfrm>
        </p:grpSpPr>
        <p:sp>
          <p:nvSpPr>
            <p:cNvPr id="1320" name="Google Shape;1320;p39"/>
            <p:cNvSpPr/>
            <p:nvPr/>
          </p:nvSpPr>
          <p:spPr>
            <a:xfrm rot="10542247">
              <a:off x="-401269" y="589349"/>
              <a:ext cx="9583576" cy="413901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9"/>
            <p:cNvSpPr/>
            <p:nvPr/>
          </p:nvSpPr>
          <p:spPr>
            <a:xfrm rot="7842284">
              <a:off x="8581156" y="424299"/>
              <a:ext cx="378533" cy="376526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9"/>
            <p:cNvSpPr/>
            <p:nvPr/>
          </p:nvSpPr>
          <p:spPr>
            <a:xfrm rot="8582651">
              <a:off x="4856862" y="4568212"/>
              <a:ext cx="403326" cy="403318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9"/>
            <p:cNvSpPr/>
            <p:nvPr/>
          </p:nvSpPr>
          <p:spPr>
            <a:xfrm rot="10542204">
              <a:off x="1289362" y="66965"/>
              <a:ext cx="324695" cy="322776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9"/>
            <p:cNvSpPr/>
            <p:nvPr/>
          </p:nvSpPr>
          <p:spPr>
            <a:xfrm rot="10542204">
              <a:off x="223676" y="1984982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9"/>
            <p:cNvSpPr/>
            <p:nvPr/>
          </p:nvSpPr>
          <p:spPr>
            <a:xfrm rot="8582651">
              <a:off x="5480475" y="4677002"/>
              <a:ext cx="245008" cy="242511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9"/>
            <p:cNvSpPr/>
            <p:nvPr/>
          </p:nvSpPr>
          <p:spPr>
            <a:xfrm rot="10542204">
              <a:off x="956661" y="410261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9"/>
            <p:cNvSpPr/>
            <p:nvPr/>
          </p:nvSpPr>
          <p:spPr>
            <a:xfrm rot="7842284">
              <a:off x="8153056" y="240814"/>
              <a:ext cx="197295" cy="195288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8" name="Google Shape;1328;p39"/>
          <p:cNvSpPr txBox="1">
            <a:spLocks noGrp="1"/>
          </p:cNvSpPr>
          <p:nvPr>
            <p:ph type="title" hasCustomPrompt="1"/>
          </p:nvPr>
        </p:nvSpPr>
        <p:spPr>
          <a:xfrm>
            <a:off x="1545016" y="1835400"/>
            <a:ext cx="2658600" cy="132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1"/>
          </p:nvPr>
        </p:nvSpPr>
        <p:spPr>
          <a:xfrm>
            <a:off x="1684666" y="3251500"/>
            <a:ext cx="2379300" cy="6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0" name="Google Shape;1330;p39"/>
          <p:cNvSpPr txBox="1">
            <a:spLocks noGrp="1"/>
          </p:cNvSpPr>
          <p:nvPr>
            <p:ph type="title" idx="2" hasCustomPrompt="1"/>
          </p:nvPr>
        </p:nvSpPr>
        <p:spPr>
          <a:xfrm>
            <a:off x="4948516" y="1835400"/>
            <a:ext cx="2658600" cy="132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3"/>
          </p:nvPr>
        </p:nvSpPr>
        <p:spPr>
          <a:xfrm>
            <a:off x="5088170" y="3251500"/>
            <a:ext cx="2379300" cy="6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4"/>
          </p:nvPr>
        </p:nvSpPr>
        <p:spPr>
          <a:xfrm>
            <a:off x="1545016" y="1205600"/>
            <a:ext cx="2658600" cy="534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00">
                <a:solidFill>
                  <a:schemeClr val="lt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5"/>
          </p:nvPr>
        </p:nvSpPr>
        <p:spPr>
          <a:xfrm>
            <a:off x="4948516" y="1205600"/>
            <a:ext cx="2658600" cy="534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00">
                <a:solidFill>
                  <a:schemeClr val="lt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5" name="Google Shape;1335;p40"/>
          <p:cNvGrpSpPr/>
          <p:nvPr/>
        </p:nvGrpSpPr>
        <p:grpSpPr>
          <a:xfrm>
            <a:off x="-164755" y="427612"/>
            <a:ext cx="9575967" cy="4494085"/>
            <a:chOff x="227781" y="803750"/>
            <a:chExt cx="8310307" cy="3900100"/>
          </a:xfrm>
        </p:grpSpPr>
        <p:sp>
          <p:nvSpPr>
            <p:cNvPr id="1336" name="Google Shape;1336;p40"/>
            <p:cNvSpPr/>
            <p:nvPr/>
          </p:nvSpPr>
          <p:spPr>
            <a:xfrm>
              <a:off x="612887" y="803750"/>
              <a:ext cx="7925200" cy="3721830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7" name="Google Shape;1337;p40"/>
            <p:cNvGrpSpPr/>
            <p:nvPr/>
          </p:nvGrpSpPr>
          <p:grpSpPr>
            <a:xfrm rot="-1391259">
              <a:off x="4507401" y="1179297"/>
              <a:ext cx="517967" cy="469641"/>
              <a:chOff x="3269725" y="803475"/>
              <a:chExt cx="171225" cy="155250"/>
            </a:xfrm>
          </p:grpSpPr>
          <p:sp>
            <p:nvSpPr>
              <p:cNvPr id="1338" name="Google Shape;1338;p40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0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0" name="Google Shape;1340;p40"/>
            <p:cNvGrpSpPr/>
            <p:nvPr/>
          </p:nvGrpSpPr>
          <p:grpSpPr>
            <a:xfrm rot="1824556">
              <a:off x="311012" y="2336924"/>
              <a:ext cx="517964" cy="469639"/>
              <a:chOff x="3269725" y="803475"/>
              <a:chExt cx="171225" cy="155250"/>
            </a:xfrm>
          </p:grpSpPr>
          <p:sp>
            <p:nvSpPr>
              <p:cNvPr id="1341" name="Google Shape;1341;p40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0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3" name="Google Shape;1343;p40"/>
            <p:cNvSpPr/>
            <p:nvPr/>
          </p:nvSpPr>
          <p:spPr>
            <a:xfrm rot="1824556">
              <a:off x="6754134" y="4370491"/>
              <a:ext cx="281481" cy="281481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40"/>
          <p:cNvGrpSpPr/>
          <p:nvPr/>
        </p:nvGrpSpPr>
        <p:grpSpPr>
          <a:xfrm>
            <a:off x="8430905" y="4303101"/>
            <a:ext cx="611694" cy="601991"/>
            <a:chOff x="5371525" y="1837475"/>
            <a:chExt cx="575225" cy="566100"/>
          </a:xfrm>
        </p:grpSpPr>
        <p:sp>
          <p:nvSpPr>
            <p:cNvPr id="1346" name="Google Shape;1346;p40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40"/>
          <p:cNvGrpSpPr/>
          <p:nvPr/>
        </p:nvGrpSpPr>
        <p:grpSpPr>
          <a:xfrm>
            <a:off x="-293537" y="298771"/>
            <a:ext cx="780925" cy="768594"/>
            <a:chOff x="5371525" y="1837475"/>
            <a:chExt cx="575225" cy="566100"/>
          </a:xfrm>
        </p:grpSpPr>
        <p:sp>
          <p:nvSpPr>
            <p:cNvPr id="1349" name="Google Shape;1349;p40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" name="Google Shape;1351;p40"/>
          <p:cNvSpPr/>
          <p:nvPr/>
        </p:nvSpPr>
        <p:spPr>
          <a:xfrm rot="1957650">
            <a:off x="8140197" y="3786328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41"/>
          <p:cNvGrpSpPr/>
          <p:nvPr/>
        </p:nvGrpSpPr>
        <p:grpSpPr>
          <a:xfrm flipH="1">
            <a:off x="280866" y="138274"/>
            <a:ext cx="8744982" cy="4772858"/>
            <a:chOff x="1028391" y="378252"/>
            <a:chExt cx="6562346" cy="3581613"/>
          </a:xfrm>
        </p:grpSpPr>
        <p:grpSp>
          <p:nvGrpSpPr>
            <p:cNvPr id="1354" name="Google Shape;1354;p41"/>
            <p:cNvGrpSpPr/>
            <p:nvPr/>
          </p:nvGrpSpPr>
          <p:grpSpPr>
            <a:xfrm>
              <a:off x="1028391" y="378252"/>
              <a:ext cx="6562346" cy="3581613"/>
              <a:chOff x="2468550" y="752825"/>
              <a:chExt cx="2423676" cy="1322800"/>
            </a:xfrm>
          </p:grpSpPr>
          <p:sp>
            <p:nvSpPr>
              <p:cNvPr id="1355" name="Google Shape;1355;p41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41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41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41"/>
              <p:cNvSpPr/>
              <p:nvPr/>
            </p:nvSpPr>
            <p:spPr>
              <a:xfrm rot="-2013586">
                <a:off x="4746761" y="1661884"/>
                <a:ext cx="93024" cy="92474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41"/>
              <p:cNvSpPr/>
              <p:nvPr/>
            </p:nvSpPr>
            <p:spPr>
              <a:xfrm>
                <a:off x="4769350" y="865673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41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41"/>
              <p:cNvSpPr/>
              <p:nvPr/>
            </p:nvSpPr>
            <p:spPr>
              <a:xfrm rot="-2013586">
                <a:off x="4825498" y="1554612"/>
                <a:ext cx="55924" cy="55949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2" name="Google Shape;1362;p41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41"/>
          <p:cNvGrpSpPr/>
          <p:nvPr/>
        </p:nvGrpSpPr>
        <p:grpSpPr>
          <a:xfrm rot="-7033241">
            <a:off x="8477240" y="586713"/>
            <a:ext cx="940812" cy="542176"/>
            <a:chOff x="2641175" y="4497400"/>
            <a:chExt cx="2270951" cy="1308715"/>
          </a:xfrm>
        </p:grpSpPr>
        <p:sp>
          <p:nvSpPr>
            <p:cNvPr id="1364" name="Google Shape;1364;p41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1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1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1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1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1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1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1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1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1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1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1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1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1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1"/>
          <p:cNvSpPr/>
          <p:nvPr/>
        </p:nvSpPr>
        <p:spPr>
          <a:xfrm rot="-9461412">
            <a:off x="-10936" y="1944791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41"/>
          <p:cNvSpPr/>
          <p:nvPr/>
        </p:nvSpPr>
        <p:spPr>
          <a:xfrm rot="-7817621">
            <a:off x="8730481" y="1264488"/>
            <a:ext cx="337158" cy="783094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0" name="Google Shape;1380;p41"/>
          <p:cNvGrpSpPr/>
          <p:nvPr/>
        </p:nvGrpSpPr>
        <p:grpSpPr>
          <a:xfrm rot="-3674930">
            <a:off x="-344228" y="1241720"/>
            <a:ext cx="1003737" cy="578565"/>
            <a:chOff x="2641175" y="4497400"/>
            <a:chExt cx="2270951" cy="1308715"/>
          </a:xfrm>
        </p:grpSpPr>
        <p:sp>
          <p:nvSpPr>
            <p:cNvPr id="1381" name="Google Shape;1381;p41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1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1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1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5" name="Google Shape;1395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2"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7" name="Google Shape;1397;p42"/>
          <p:cNvGrpSpPr/>
          <p:nvPr/>
        </p:nvGrpSpPr>
        <p:grpSpPr>
          <a:xfrm>
            <a:off x="-2506535" y="2710831"/>
            <a:ext cx="14156998" cy="2838476"/>
            <a:chOff x="9049015" y="2145581"/>
            <a:chExt cx="14156998" cy="2838476"/>
          </a:xfrm>
        </p:grpSpPr>
        <p:sp>
          <p:nvSpPr>
            <p:cNvPr id="1398" name="Google Shape;1398;p42"/>
            <p:cNvSpPr/>
            <p:nvPr/>
          </p:nvSpPr>
          <p:spPr>
            <a:xfrm>
              <a:off x="11034889" y="2166825"/>
              <a:ext cx="10185056" cy="436915"/>
            </a:xfrm>
            <a:custGeom>
              <a:avLst/>
              <a:gdLst/>
              <a:ahLst/>
              <a:cxnLst/>
              <a:rect l="l" t="t" r="r" b="b"/>
              <a:pathLst>
                <a:path w="41087" h="2078" extrusionOk="0">
                  <a:moveTo>
                    <a:pt x="1759" y="0"/>
                  </a:moveTo>
                  <a:lnTo>
                    <a:pt x="1" y="2077"/>
                  </a:lnTo>
                  <a:lnTo>
                    <a:pt x="41087" y="2077"/>
                  </a:lnTo>
                  <a:lnTo>
                    <a:pt x="39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10508859" y="2603528"/>
              <a:ext cx="11237349" cy="527957"/>
            </a:xfrm>
            <a:custGeom>
              <a:avLst/>
              <a:gdLst/>
              <a:ahLst/>
              <a:cxnLst/>
              <a:rect l="l" t="t" r="r" b="b"/>
              <a:pathLst>
                <a:path w="45332" h="2511" extrusionOk="0">
                  <a:moveTo>
                    <a:pt x="2123" y="0"/>
                  </a:moveTo>
                  <a:lnTo>
                    <a:pt x="0" y="2511"/>
                  </a:lnTo>
                  <a:lnTo>
                    <a:pt x="45331" y="2511"/>
                  </a:lnTo>
                  <a:lnTo>
                    <a:pt x="43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9863841" y="3131273"/>
              <a:ext cx="12527369" cy="648224"/>
            </a:xfrm>
            <a:custGeom>
              <a:avLst/>
              <a:gdLst/>
              <a:ahLst/>
              <a:cxnLst/>
              <a:rect l="l" t="t" r="r" b="b"/>
              <a:pathLst>
                <a:path w="50536" h="3083" extrusionOk="0">
                  <a:moveTo>
                    <a:pt x="2602" y="1"/>
                  </a:moveTo>
                  <a:lnTo>
                    <a:pt x="0" y="3082"/>
                  </a:lnTo>
                  <a:lnTo>
                    <a:pt x="50535" y="3082"/>
                  </a:lnTo>
                  <a:lnTo>
                    <a:pt x="479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9049015" y="3779284"/>
              <a:ext cx="14156998" cy="820845"/>
            </a:xfrm>
            <a:custGeom>
              <a:avLst/>
              <a:gdLst/>
              <a:ahLst/>
              <a:cxnLst/>
              <a:rect l="l" t="t" r="r" b="b"/>
              <a:pathLst>
                <a:path w="57110" h="3904" extrusionOk="0">
                  <a:moveTo>
                    <a:pt x="3287" y="0"/>
                  </a:moveTo>
                  <a:lnTo>
                    <a:pt x="0" y="3903"/>
                  </a:lnTo>
                  <a:lnTo>
                    <a:pt x="57109" y="3903"/>
                  </a:lnTo>
                  <a:lnTo>
                    <a:pt x="53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13696701" y="2145581"/>
              <a:ext cx="4866562" cy="683547"/>
            </a:xfrm>
            <a:custGeom>
              <a:avLst/>
              <a:gdLst/>
              <a:ahLst/>
              <a:cxnLst/>
              <a:rect l="l" t="t" r="r" b="b"/>
              <a:pathLst>
                <a:path w="23146" h="3251" extrusionOk="0">
                  <a:moveTo>
                    <a:pt x="1489" y="1"/>
                  </a:moveTo>
                  <a:cubicBezTo>
                    <a:pt x="1451" y="1"/>
                    <a:pt x="1409" y="22"/>
                    <a:pt x="1393" y="55"/>
                  </a:cubicBezTo>
                  <a:lnTo>
                    <a:pt x="0" y="3137"/>
                  </a:lnTo>
                  <a:cubicBezTo>
                    <a:pt x="0" y="3160"/>
                    <a:pt x="0" y="3182"/>
                    <a:pt x="0" y="3228"/>
                  </a:cubicBezTo>
                  <a:cubicBezTo>
                    <a:pt x="23" y="3251"/>
                    <a:pt x="46" y="3251"/>
                    <a:pt x="92" y="3251"/>
                  </a:cubicBezTo>
                  <a:lnTo>
                    <a:pt x="23054" y="3251"/>
                  </a:lnTo>
                  <a:cubicBezTo>
                    <a:pt x="23077" y="3251"/>
                    <a:pt x="23122" y="3251"/>
                    <a:pt x="23145" y="3228"/>
                  </a:cubicBezTo>
                  <a:cubicBezTo>
                    <a:pt x="23145" y="3182"/>
                    <a:pt x="23145" y="3160"/>
                    <a:pt x="23145" y="3137"/>
                  </a:cubicBezTo>
                  <a:lnTo>
                    <a:pt x="21753" y="55"/>
                  </a:lnTo>
                  <a:cubicBezTo>
                    <a:pt x="21736" y="22"/>
                    <a:pt x="21695" y="1"/>
                    <a:pt x="21656" y="1"/>
                  </a:cubicBezTo>
                  <a:cubicBezTo>
                    <a:pt x="21642" y="1"/>
                    <a:pt x="21628" y="4"/>
                    <a:pt x="21616" y="10"/>
                  </a:cubicBezTo>
                  <a:cubicBezTo>
                    <a:pt x="21570" y="33"/>
                    <a:pt x="21547" y="101"/>
                    <a:pt x="21570" y="147"/>
                  </a:cubicBezTo>
                  <a:lnTo>
                    <a:pt x="22917" y="3068"/>
                  </a:lnTo>
                  <a:lnTo>
                    <a:pt x="229" y="3068"/>
                  </a:lnTo>
                  <a:lnTo>
                    <a:pt x="1575" y="147"/>
                  </a:lnTo>
                  <a:cubicBezTo>
                    <a:pt x="1598" y="101"/>
                    <a:pt x="1575" y="33"/>
                    <a:pt x="1530" y="10"/>
                  </a:cubicBezTo>
                  <a:cubicBezTo>
                    <a:pt x="1517" y="4"/>
                    <a:pt x="1504" y="1"/>
                    <a:pt x="14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11935376" y="2147053"/>
              <a:ext cx="8389175" cy="1805271"/>
            </a:xfrm>
            <a:custGeom>
              <a:avLst/>
              <a:gdLst/>
              <a:ahLst/>
              <a:cxnLst/>
              <a:rect l="l" t="t" r="r" b="b"/>
              <a:pathLst>
                <a:path w="39900" h="8586" extrusionOk="0">
                  <a:moveTo>
                    <a:pt x="5534" y="1"/>
                  </a:moveTo>
                  <a:cubicBezTo>
                    <a:pt x="5501" y="1"/>
                    <a:pt x="5470" y="20"/>
                    <a:pt x="5456" y="48"/>
                  </a:cubicBezTo>
                  <a:lnTo>
                    <a:pt x="0" y="8448"/>
                  </a:lnTo>
                  <a:cubicBezTo>
                    <a:pt x="0" y="8471"/>
                    <a:pt x="0" y="8494"/>
                    <a:pt x="0" y="8539"/>
                  </a:cubicBezTo>
                  <a:cubicBezTo>
                    <a:pt x="23" y="8562"/>
                    <a:pt x="46" y="8585"/>
                    <a:pt x="92" y="8585"/>
                  </a:cubicBezTo>
                  <a:lnTo>
                    <a:pt x="39808" y="8585"/>
                  </a:lnTo>
                  <a:cubicBezTo>
                    <a:pt x="39853" y="8585"/>
                    <a:pt x="39876" y="8562"/>
                    <a:pt x="39899" y="8539"/>
                  </a:cubicBezTo>
                  <a:cubicBezTo>
                    <a:pt x="39899" y="8494"/>
                    <a:pt x="39899" y="8471"/>
                    <a:pt x="39876" y="8448"/>
                  </a:cubicBezTo>
                  <a:lnTo>
                    <a:pt x="34444" y="48"/>
                  </a:lnTo>
                  <a:cubicBezTo>
                    <a:pt x="34430" y="20"/>
                    <a:pt x="34398" y="1"/>
                    <a:pt x="34365" y="1"/>
                  </a:cubicBezTo>
                  <a:cubicBezTo>
                    <a:pt x="34345" y="1"/>
                    <a:pt x="34324" y="8"/>
                    <a:pt x="34307" y="26"/>
                  </a:cubicBezTo>
                  <a:cubicBezTo>
                    <a:pt x="34261" y="48"/>
                    <a:pt x="34261" y="94"/>
                    <a:pt x="34284" y="140"/>
                  </a:cubicBezTo>
                  <a:lnTo>
                    <a:pt x="39648" y="8402"/>
                  </a:lnTo>
                  <a:lnTo>
                    <a:pt x="252" y="8402"/>
                  </a:lnTo>
                  <a:lnTo>
                    <a:pt x="5615" y="140"/>
                  </a:lnTo>
                  <a:cubicBezTo>
                    <a:pt x="5638" y="94"/>
                    <a:pt x="5638" y="48"/>
                    <a:pt x="5593" y="26"/>
                  </a:cubicBezTo>
                  <a:cubicBezTo>
                    <a:pt x="5575" y="8"/>
                    <a:pt x="5554" y="1"/>
                    <a:pt x="55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2"/>
            <p:cNvSpPr/>
            <p:nvPr/>
          </p:nvSpPr>
          <p:spPr>
            <a:xfrm>
              <a:off x="14090093" y="3911743"/>
              <a:ext cx="4074742" cy="1072313"/>
            </a:xfrm>
            <a:custGeom>
              <a:avLst/>
              <a:gdLst/>
              <a:ahLst/>
              <a:cxnLst/>
              <a:rect l="l" t="t" r="r" b="b"/>
              <a:pathLst>
                <a:path w="19380" h="5100" extrusionOk="0">
                  <a:moveTo>
                    <a:pt x="129" y="1"/>
                  </a:moveTo>
                  <a:cubicBezTo>
                    <a:pt x="117" y="1"/>
                    <a:pt x="105" y="3"/>
                    <a:pt x="92" y="9"/>
                  </a:cubicBezTo>
                  <a:cubicBezTo>
                    <a:pt x="47" y="32"/>
                    <a:pt x="1" y="78"/>
                    <a:pt x="24" y="124"/>
                  </a:cubicBezTo>
                  <a:cubicBezTo>
                    <a:pt x="526" y="1493"/>
                    <a:pt x="1713" y="2748"/>
                    <a:pt x="3379" y="3639"/>
                  </a:cubicBezTo>
                  <a:cubicBezTo>
                    <a:pt x="5137" y="4597"/>
                    <a:pt x="7328" y="5099"/>
                    <a:pt x="9702" y="5099"/>
                  </a:cubicBezTo>
                  <a:cubicBezTo>
                    <a:pt x="12076" y="5099"/>
                    <a:pt x="14267" y="4597"/>
                    <a:pt x="16024" y="3639"/>
                  </a:cubicBezTo>
                  <a:cubicBezTo>
                    <a:pt x="17691" y="2748"/>
                    <a:pt x="18878" y="1493"/>
                    <a:pt x="19380" y="124"/>
                  </a:cubicBezTo>
                  <a:cubicBezTo>
                    <a:pt x="19380" y="78"/>
                    <a:pt x="19357" y="32"/>
                    <a:pt x="19311" y="9"/>
                  </a:cubicBezTo>
                  <a:cubicBezTo>
                    <a:pt x="19299" y="3"/>
                    <a:pt x="19287" y="1"/>
                    <a:pt x="19275" y="1"/>
                  </a:cubicBezTo>
                  <a:cubicBezTo>
                    <a:pt x="19243" y="1"/>
                    <a:pt x="19214" y="22"/>
                    <a:pt x="19197" y="55"/>
                  </a:cubicBezTo>
                  <a:cubicBezTo>
                    <a:pt x="18193" y="2908"/>
                    <a:pt x="14290" y="4894"/>
                    <a:pt x="9702" y="4894"/>
                  </a:cubicBezTo>
                  <a:cubicBezTo>
                    <a:pt x="5114" y="4894"/>
                    <a:pt x="1211" y="2908"/>
                    <a:pt x="206" y="55"/>
                  </a:cubicBezTo>
                  <a:cubicBezTo>
                    <a:pt x="190" y="22"/>
                    <a:pt x="161" y="1"/>
                    <a:pt x="1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42"/>
          <p:cNvGrpSpPr/>
          <p:nvPr/>
        </p:nvGrpSpPr>
        <p:grpSpPr>
          <a:xfrm>
            <a:off x="8080869" y="977305"/>
            <a:ext cx="700062" cy="525159"/>
            <a:chOff x="4603300" y="1956150"/>
            <a:chExt cx="194025" cy="145550"/>
          </a:xfrm>
        </p:grpSpPr>
        <p:sp>
          <p:nvSpPr>
            <p:cNvPr id="1406" name="Google Shape;1406;p42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2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2"/>
          <p:cNvGrpSpPr/>
          <p:nvPr/>
        </p:nvGrpSpPr>
        <p:grpSpPr>
          <a:xfrm rot="-8404322">
            <a:off x="452564" y="362121"/>
            <a:ext cx="700042" cy="525144"/>
            <a:chOff x="4603300" y="1956150"/>
            <a:chExt cx="194025" cy="145550"/>
          </a:xfrm>
        </p:grpSpPr>
        <p:sp>
          <p:nvSpPr>
            <p:cNvPr id="1409" name="Google Shape;1409;p42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2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1" name="Google Shape;1411;p42"/>
          <p:cNvSpPr txBox="1">
            <a:spLocks noGrp="1"/>
          </p:cNvSpPr>
          <p:nvPr>
            <p:ph type="title"/>
          </p:nvPr>
        </p:nvSpPr>
        <p:spPr>
          <a:xfrm>
            <a:off x="2190737" y="1564513"/>
            <a:ext cx="47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12" name="Google Shape;1412;p42"/>
          <p:cNvSpPr txBox="1">
            <a:spLocks noGrp="1"/>
          </p:cNvSpPr>
          <p:nvPr>
            <p:ph type="title" idx="2" hasCustomPrompt="1"/>
          </p:nvPr>
        </p:nvSpPr>
        <p:spPr>
          <a:xfrm>
            <a:off x="4010850" y="710838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13" name="Google Shape;1413;p42"/>
          <p:cNvSpPr txBox="1">
            <a:spLocks noGrp="1"/>
          </p:cNvSpPr>
          <p:nvPr>
            <p:ph type="subTitle" idx="1"/>
          </p:nvPr>
        </p:nvSpPr>
        <p:spPr>
          <a:xfrm>
            <a:off x="2190752" y="2406313"/>
            <a:ext cx="47625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_1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43"/>
          <p:cNvSpPr/>
          <p:nvPr/>
        </p:nvSpPr>
        <p:spPr>
          <a:xfrm>
            <a:off x="2625" y="2989526"/>
            <a:ext cx="9142590" cy="678314"/>
          </a:xfrm>
          <a:custGeom>
            <a:avLst/>
            <a:gdLst/>
            <a:ahLst/>
            <a:cxnLst/>
            <a:rect l="l" t="t" r="r" b="b"/>
            <a:pathLst>
              <a:path w="118928" h="22526" extrusionOk="0">
                <a:moveTo>
                  <a:pt x="1" y="0"/>
                </a:moveTo>
                <a:lnTo>
                  <a:pt x="1" y="22526"/>
                </a:lnTo>
                <a:lnTo>
                  <a:pt x="118927" y="22526"/>
                </a:lnTo>
                <a:lnTo>
                  <a:pt x="11892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43"/>
          <p:cNvSpPr/>
          <p:nvPr/>
        </p:nvSpPr>
        <p:spPr>
          <a:xfrm>
            <a:off x="1229" y="3727828"/>
            <a:ext cx="9143974" cy="1415671"/>
          </a:xfrm>
          <a:custGeom>
            <a:avLst/>
            <a:gdLst/>
            <a:ahLst/>
            <a:cxnLst/>
            <a:rect l="l" t="t" r="r" b="b"/>
            <a:pathLst>
              <a:path w="118946" h="31367" extrusionOk="0">
                <a:moveTo>
                  <a:pt x="1" y="0"/>
                </a:moveTo>
                <a:lnTo>
                  <a:pt x="1" y="31366"/>
                </a:lnTo>
                <a:lnTo>
                  <a:pt x="118945" y="31366"/>
                </a:lnTo>
                <a:lnTo>
                  <a:pt x="11894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43"/>
          <p:cNvSpPr/>
          <p:nvPr/>
        </p:nvSpPr>
        <p:spPr>
          <a:xfrm>
            <a:off x="1229" y="3667801"/>
            <a:ext cx="9143974" cy="60071"/>
          </a:xfrm>
          <a:custGeom>
            <a:avLst/>
            <a:gdLst/>
            <a:ahLst/>
            <a:cxnLst/>
            <a:rect l="l" t="t" r="r" b="b"/>
            <a:pathLst>
              <a:path w="118946" h="1331" extrusionOk="0">
                <a:moveTo>
                  <a:pt x="1" y="1"/>
                </a:moveTo>
                <a:lnTo>
                  <a:pt x="1" y="1330"/>
                </a:lnTo>
                <a:lnTo>
                  <a:pt x="118945" y="1330"/>
                </a:lnTo>
                <a:lnTo>
                  <a:pt x="11894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43"/>
          <p:cNvSpPr/>
          <p:nvPr/>
        </p:nvSpPr>
        <p:spPr>
          <a:xfrm>
            <a:off x="1229" y="3654126"/>
            <a:ext cx="9143974" cy="24191"/>
          </a:xfrm>
          <a:custGeom>
            <a:avLst/>
            <a:gdLst/>
            <a:ahLst/>
            <a:cxnLst/>
            <a:rect l="l" t="t" r="r" b="b"/>
            <a:pathLst>
              <a:path w="118946" h="536" extrusionOk="0">
                <a:moveTo>
                  <a:pt x="1" y="1"/>
                </a:moveTo>
                <a:lnTo>
                  <a:pt x="1" y="536"/>
                </a:lnTo>
                <a:lnTo>
                  <a:pt x="118945" y="536"/>
                </a:lnTo>
                <a:lnTo>
                  <a:pt x="11894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43"/>
          <p:cNvSpPr/>
          <p:nvPr/>
        </p:nvSpPr>
        <p:spPr>
          <a:xfrm>
            <a:off x="0" y="4604375"/>
            <a:ext cx="9143875" cy="156646"/>
          </a:xfrm>
          <a:custGeom>
            <a:avLst/>
            <a:gdLst/>
            <a:ahLst/>
            <a:cxnLst/>
            <a:rect l="l" t="t" r="r" b="b"/>
            <a:pathLst>
              <a:path w="119026" h="3471" extrusionOk="0">
                <a:moveTo>
                  <a:pt x="81" y="0"/>
                </a:moveTo>
                <a:lnTo>
                  <a:pt x="1" y="437"/>
                </a:lnTo>
                <a:cubicBezTo>
                  <a:pt x="15095" y="3060"/>
                  <a:pt x="59076" y="3470"/>
                  <a:pt x="59522" y="3470"/>
                </a:cubicBezTo>
                <a:cubicBezTo>
                  <a:pt x="59959" y="3470"/>
                  <a:pt x="103931" y="3060"/>
                  <a:pt x="119026" y="437"/>
                </a:cubicBezTo>
                <a:lnTo>
                  <a:pt x="118954" y="0"/>
                </a:lnTo>
                <a:cubicBezTo>
                  <a:pt x="103895" y="2614"/>
                  <a:pt x="59959" y="3024"/>
                  <a:pt x="59522" y="3024"/>
                </a:cubicBezTo>
                <a:cubicBezTo>
                  <a:pt x="59076" y="3024"/>
                  <a:pt x="15140" y="2614"/>
                  <a:pt x="81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0" name="Google Shape;1420;p43"/>
          <p:cNvGrpSpPr/>
          <p:nvPr/>
        </p:nvGrpSpPr>
        <p:grpSpPr>
          <a:xfrm rot="-8404322">
            <a:off x="661064" y="596696"/>
            <a:ext cx="700042" cy="525144"/>
            <a:chOff x="4603300" y="1956150"/>
            <a:chExt cx="194025" cy="145550"/>
          </a:xfrm>
        </p:grpSpPr>
        <p:sp>
          <p:nvSpPr>
            <p:cNvPr id="1421" name="Google Shape;1421;p43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3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3" name="Google Shape;1423;p43"/>
          <p:cNvSpPr/>
          <p:nvPr/>
        </p:nvSpPr>
        <p:spPr>
          <a:xfrm>
            <a:off x="1862233" y="3717767"/>
            <a:ext cx="3459451" cy="1043238"/>
          </a:xfrm>
          <a:custGeom>
            <a:avLst/>
            <a:gdLst/>
            <a:ahLst/>
            <a:cxnLst/>
            <a:rect l="l" t="t" r="r" b="b"/>
            <a:pathLst>
              <a:path w="76651" h="23115" extrusionOk="0">
                <a:moveTo>
                  <a:pt x="61993" y="446"/>
                </a:moveTo>
                <a:lnTo>
                  <a:pt x="75026" y="14068"/>
                </a:lnTo>
                <a:lnTo>
                  <a:pt x="75053" y="14086"/>
                </a:lnTo>
                <a:cubicBezTo>
                  <a:pt x="75098" y="14122"/>
                  <a:pt x="76150" y="14952"/>
                  <a:pt x="75794" y="16058"/>
                </a:cubicBezTo>
                <a:cubicBezTo>
                  <a:pt x="75116" y="18154"/>
                  <a:pt x="69344" y="21794"/>
                  <a:pt x="38334" y="22668"/>
                </a:cubicBezTo>
                <a:cubicBezTo>
                  <a:pt x="7307" y="21794"/>
                  <a:pt x="1544" y="18154"/>
                  <a:pt x="866" y="16058"/>
                </a:cubicBezTo>
                <a:cubicBezTo>
                  <a:pt x="500" y="14952"/>
                  <a:pt x="1562" y="14122"/>
                  <a:pt x="1606" y="14086"/>
                </a:cubicBezTo>
                <a:lnTo>
                  <a:pt x="1615" y="14077"/>
                </a:lnTo>
                <a:lnTo>
                  <a:pt x="14667" y="446"/>
                </a:lnTo>
                <a:close/>
                <a:moveTo>
                  <a:pt x="14470" y="0"/>
                </a:moveTo>
                <a:lnTo>
                  <a:pt x="1321" y="13747"/>
                </a:lnTo>
                <a:cubicBezTo>
                  <a:pt x="1160" y="13872"/>
                  <a:pt x="0" y="14845"/>
                  <a:pt x="438" y="16192"/>
                </a:cubicBezTo>
                <a:cubicBezTo>
                  <a:pt x="1303" y="18886"/>
                  <a:pt x="8582" y="22276"/>
                  <a:pt x="38334" y="23114"/>
                </a:cubicBezTo>
                <a:cubicBezTo>
                  <a:pt x="68077" y="22276"/>
                  <a:pt x="75357" y="18886"/>
                  <a:pt x="76222" y="16192"/>
                </a:cubicBezTo>
                <a:cubicBezTo>
                  <a:pt x="76650" y="14845"/>
                  <a:pt x="75490" y="13872"/>
                  <a:pt x="75339" y="13747"/>
                </a:cubicBezTo>
                <a:lnTo>
                  <a:pt x="62252" y="71"/>
                </a:lnTo>
                <a:lnTo>
                  <a:pt x="621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43"/>
          <p:cNvSpPr/>
          <p:nvPr/>
        </p:nvSpPr>
        <p:spPr>
          <a:xfrm>
            <a:off x="1861420" y="4337807"/>
            <a:ext cx="3461437" cy="423207"/>
          </a:xfrm>
          <a:custGeom>
            <a:avLst/>
            <a:gdLst/>
            <a:ahLst/>
            <a:cxnLst/>
            <a:rect l="l" t="t" r="r" b="b"/>
            <a:pathLst>
              <a:path w="76695" h="9377" extrusionOk="0">
                <a:moveTo>
                  <a:pt x="1348" y="0"/>
                </a:moveTo>
                <a:cubicBezTo>
                  <a:pt x="1294" y="36"/>
                  <a:pt x="1" y="1044"/>
                  <a:pt x="456" y="2454"/>
                </a:cubicBezTo>
                <a:cubicBezTo>
                  <a:pt x="1321" y="5148"/>
                  <a:pt x="8600" y="8538"/>
                  <a:pt x="38352" y="9376"/>
                </a:cubicBezTo>
                <a:cubicBezTo>
                  <a:pt x="68095" y="8538"/>
                  <a:pt x="75375" y="5148"/>
                  <a:pt x="76240" y="2454"/>
                </a:cubicBezTo>
                <a:cubicBezTo>
                  <a:pt x="76695" y="1044"/>
                  <a:pt x="75401" y="36"/>
                  <a:pt x="75339" y="0"/>
                </a:cubicBezTo>
                <a:lnTo>
                  <a:pt x="75071" y="348"/>
                </a:lnTo>
                <a:cubicBezTo>
                  <a:pt x="75116" y="384"/>
                  <a:pt x="76168" y="1214"/>
                  <a:pt x="75812" y="2320"/>
                </a:cubicBezTo>
                <a:cubicBezTo>
                  <a:pt x="75134" y="4416"/>
                  <a:pt x="69362" y="8056"/>
                  <a:pt x="38352" y="8930"/>
                </a:cubicBezTo>
                <a:cubicBezTo>
                  <a:pt x="7325" y="8056"/>
                  <a:pt x="1562" y="4416"/>
                  <a:pt x="884" y="2320"/>
                </a:cubicBezTo>
                <a:cubicBezTo>
                  <a:pt x="518" y="1214"/>
                  <a:pt x="1580" y="384"/>
                  <a:pt x="1624" y="348"/>
                </a:cubicBezTo>
                <a:lnTo>
                  <a:pt x="134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43"/>
          <p:cNvSpPr/>
          <p:nvPr/>
        </p:nvSpPr>
        <p:spPr>
          <a:xfrm>
            <a:off x="1906915" y="3727832"/>
            <a:ext cx="3371262" cy="644221"/>
          </a:xfrm>
          <a:custGeom>
            <a:avLst/>
            <a:gdLst/>
            <a:ahLst/>
            <a:cxnLst/>
            <a:rect l="l" t="t" r="r" b="b"/>
            <a:pathLst>
              <a:path w="74697" h="14274" extrusionOk="0">
                <a:moveTo>
                  <a:pt x="13579" y="0"/>
                </a:moveTo>
                <a:lnTo>
                  <a:pt x="1" y="14274"/>
                </a:lnTo>
                <a:lnTo>
                  <a:pt x="74697" y="14274"/>
                </a:lnTo>
                <a:lnTo>
                  <a:pt x="611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3"/>
          <p:cNvSpPr/>
          <p:nvPr/>
        </p:nvSpPr>
        <p:spPr>
          <a:xfrm>
            <a:off x="1883581" y="3717767"/>
            <a:ext cx="3417974" cy="664350"/>
          </a:xfrm>
          <a:custGeom>
            <a:avLst/>
            <a:gdLst/>
            <a:ahLst/>
            <a:cxnLst/>
            <a:rect l="l" t="t" r="r" b="b"/>
            <a:pathLst>
              <a:path w="75732" h="14720" extrusionOk="0">
                <a:moveTo>
                  <a:pt x="61520" y="446"/>
                </a:moveTo>
                <a:lnTo>
                  <a:pt x="74687" y="14274"/>
                </a:lnTo>
                <a:lnTo>
                  <a:pt x="1044" y="14274"/>
                </a:lnTo>
                <a:lnTo>
                  <a:pt x="14194" y="446"/>
                </a:lnTo>
                <a:close/>
                <a:moveTo>
                  <a:pt x="13997" y="0"/>
                </a:moveTo>
                <a:lnTo>
                  <a:pt x="0" y="14720"/>
                </a:lnTo>
                <a:lnTo>
                  <a:pt x="75731" y="14720"/>
                </a:lnTo>
                <a:lnTo>
                  <a:pt x="61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3"/>
          <p:cNvSpPr/>
          <p:nvPr/>
        </p:nvSpPr>
        <p:spPr>
          <a:xfrm>
            <a:off x="2084469" y="3933549"/>
            <a:ext cx="246875" cy="40303"/>
          </a:xfrm>
          <a:custGeom>
            <a:avLst/>
            <a:gdLst/>
            <a:ahLst/>
            <a:cxnLst/>
            <a:rect l="l" t="t" r="r" b="b"/>
            <a:pathLst>
              <a:path w="5470" h="893" extrusionOk="0">
                <a:moveTo>
                  <a:pt x="839" y="1"/>
                </a:moveTo>
                <a:lnTo>
                  <a:pt x="1" y="893"/>
                </a:lnTo>
                <a:lnTo>
                  <a:pt x="4631" y="893"/>
                </a:lnTo>
                <a:lnTo>
                  <a:pt x="546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3"/>
          <p:cNvSpPr/>
          <p:nvPr/>
        </p:nvSpPr>
        <p:spPr>
          <a:xfrm>
            <a:off x="4852625" y="3933549"/>
            <a:ext cx="247236" cy="40303"/>
          </a:xfrm>
          <a:custGeom>
            <a:avLst/>
            <a:gdLst/>
            <a:ahLst/>
            <a:cxnLst/>
            <a:rect l="l" t="t" r="r" b="b"/>
            <a:pathLst>
              <a:path w="5478" h="893" extrusionOk="0">
                <a:moveTo>
                  <a:pt x="0" y="1"/>
                </a:moveTo>
                <a:lnTo>
                  <a:pt x="848" y="893"/>
                </a:lnTo>
                <a:lnTo>
                  <a:pt x="5478" y="893"/>
                </a:lnTo>
                <a:lnTo>
                  <a:pt x="463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3"/>
          <p:cNvSpPr/>
          <p:nvPr/>
        </p:nvSpPr>
        <p:spPr>
          <a:xfrm>
            <a:off x="1916979" y="4316910"/>
            <a:ext cx="44365" cy="53933"/>
          </a:xfrm>
          <a:custGeom>
            <a:avLst/>
            <a:gdLst/>
            <a:ahLst/>
            <a:cxnLst/>
            <a:rect l="l" t="t" r="r" b="b"/>
            <a:pathLst>
              <a:path w="983" h="1195" extrusionOk="0">
                <a:moveTo>
                  <a:pt x="731" y="0"/>
                </a:moveTo>
                <a:cubicBezTo>
                  <a:pt x="666" y="0"/>
                  <a:pt x="601" y="28"/>
                  <a:pt x="554" y="80"/>
                </a:cubicBezTo>
                <a:cubicBezTo>
                  <a:pt x="170" y="570"/>
                  <a:pt x="54" y="883"/>
                  <a:pt x="45" y="892"/>
                </a:cubicBezTo>
                <a:cubicBezTo>
                  <a:pt x="1" y="1008"/>
                  <a:pt x="63" y="1132"/>
                  <a:pt x="170" y="1177"/>
                </a:cubicBezTo>
                <a:cubicBezTo>
                  <a:pt x="197" y="1186"/>
                  <a:pt x="224" y="1195"/>
                  <a:pt x="251" y="1195"/>
                </a:cubicBezTo>
                <a:cubicBezTo>
                  <a:pt x="340" y="1195"/>
                  <a:pt x="429" y="1141"/>
                  <a:pt x="465" y="1052"/>
                </a:cubicBezTo>
                <a:cubicBezTo>
                  <a:pt x="465" y="1052"/>
                  <a:pt x="572" y="785"/>
                  <a:pt x="911" y="356"/>
                </a:cubicBezTo>
                <a:cubicBezTo>
                  <a:pt x="982" y="258"/>
                  <a:pt x="964" y="124"/>
                  <a:pt x="866" y="44"/>
                </a:cubicBezTo>
                <a:cubicBezTo>
                  <a:pt x="825" y="14"/>
                  <a:pt x="778" y="0"/>
                  <a:pt x="7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43"/>
          <p:cNvSpPr/>
          <p:nvPr/>
        </p:nvSpPr>
        <p:spPr>
          <a:xfrm>
            <a:off x="1995105" y="3945329"/>
            <a:ext cx="3192493" cy="334928"/>
          </a:xfrm>
          <a:custGeom>
            <a:avLst/>
            <a:gdLst/>
            <a:ahLst/>
            <a:cxnLst/>
            <a:rect l="l" t="t" r="r" b="b"/>
            <a:pathLst>
              <a:path w="70736" h="7421" extrusionOk="0">
                <a:moveTo>
                  <a:pt x="35362" y="1"/>
                </a:moveTo>
                <a:cubicBezTo>
                  <a:pt x="35065" y="1"/>
                  <a:pt x="34766" y="3"/>
                  <a:pt x="34471" y="7"/>
                </a:cubicBezTo>
                <a:cubicBezTo>
                  <a:pt x="34355" y="7"/>
                  <a:pt x="34257" y="105"/>
                  <a:pt x="34257" y="230"/>
                </a:cubicBezTo>
                <a:cubicBezTo>
                  <a:pt x="34257" y="355"/>
                  <a:pt x="34355" y="453"/>
                  <a:pt x="34480" y="453"/>
                </a:cubicBezTo>
                <a:cubicBezTo>
                  <a:pt x="34770" y="449"/>
                  <a:pt x="35067" y="447"/>
                  <a:pt x="35363" y="447"/>
                </a:cubicBezTo>
                <a:cubicBezTo>
                  <a:pt x="35660" y="447"/>
                  <a:pt x="35957" y="449"/>
                  <a:pt x="36247" y="453"/>
                </a:cubicBezTo>
                <a:cubicBezTo>
                  <a:pt x="36371" y="453"/>
                  <a:pt x="36470" y="355"/>
                  <a:pt x="36470" y="230"/>
                </a:cubicBezTo>
                <a:cubicBezTo>
                  <a:pt x="36470" y="105"/>
                  <a:pt x="36371" y="7"/>
                  <a:pt x="36247" y="7"/>
                </a:cubicBezTo>
                <a:cubicBezTo>
                  <a:pt x="35957" y="3"/>
                  <a:pt x="35660" y="1"/>
                  <a:pt x="35362" y="1"/>
                </a:cubicBezTo>
                <a:close/>
                <a:moveTo>
                  <a:pt x="32696" y="25"/>
                </a:moveTo>
                <a:cubicBezTo>
                  <a:pt x="32098" y="34"/>
                  <a:pt x="31510" y="43"/>
                  <a:pt x="30930" y="61"/>
                </a:cubicBezTo>
                <a:cubicBezTo>
                  <a:pt x="30805" y="61"/>
                  <a:pt x="30707" y="168"/>
                  <a:pt x="30707" y="284"/>
                </a:cubicBezTo>
                <a:cubicBezTo>
                  <a:pt x="30716" y="409"/>
                  <a:pt x="30814" y="507"/>
                  <a:pt x="30930" y="507"/>
                </a:cubicBezTo>
                <a:lnTo>
                  <a:pt x="30939" y="507"/>
                </a:lnTo>
                <a:cubicBezTo>
                  <a:pt x="31518" y="489"/>
                  <a:pt x="32107" y="480"/>
                  <a:pt x="32705" y="471"/>
                </a:cubicBezTo>
                <a:cubicBezTo>
                  <a:pt x="32830" y="462"/>
                  <a:pt x="32928" y="364"/>
                  <a:pt x="32928" y="239"/>
                </a:cubicBezTo>
                <a:cubicBezTo>
                  <a:pt x="32928" y="123"/>
                  <a:pt x="32830" y="25"/>
                  <a:pt x="32705" y="25"/>
                </a:cubicBezTo>
                <a:close/>
                <a:moveTo>
                  <a:pt x="38022" y="25"/>
                </a:moveTo>
                <a:cubicBezTo>
                  <a:pt x="37897" y="25"/>
                  <a:pt x="37799" y="123"/>
                  <a:pt x="37799" y="239"/>
                </a:cubicBezTo>
                <a:cubicBezTo>
                  <a:pt x="37799" y="364"/>
                  <a:pt x="37897" y="462"/>
                  <a:pt x="38022" y="471"/>
                </a:cubicBezTo>
                <a:cubicBezTo>
                  <a:pt x="38620" y="480"/>
                  <a:pt x="39208" y="489"/>
                  <a:pt x="39788" y="507"/>
                </a:cubicBezTo>
                <a:lnTo>
                  <a:pt x="39797" y="507"/>
                </a:lnTo>
                <a:cubicBezTo>
                  <a:pt x="39913" y="507"/>
                  <a:pt x="40011" y="409"/>
                  <a:pt x="40020" y="284"/>
                </a:cubicBezTo>
                <a:cubicBezTo>
                  <a:pt x="40020" y="159"/>
                  <a:pt x="39922" y="61"/>
                  <a:pt x="39797" y="61"/>
                </a:cubicBezTo>
                <a:cubicBezTo>
                  <a:pt x="39217" y="43"/>
                  <a:pt x="38629" y="34"/>
                  <a:pt x="38022" y="25"/>
                </a:cubicBezTo>
                <a:close/>
                <a:moveTo>
                  <a:pt x="41558" y="114"/>
                </a:moveTo>
                <a:cubicBezTo>
                  <a:pt x="41448" y="114"/>
                  <a:pt x="41349" y="209"/>
                  <a:pt x="41341" y="328"/>
                </a:cubicBezTo>
                <a:cubicBezTo>
                  <a:pt x="41341" y="453"/>
                  <a:pt x="41439" y="552"/>
                  <a:pt x="41555" y="560"/>
                </a:cubicBezTo>
                <a:cubicBezTo>
                  <a:pt x="42152" y="578"/>
                  <a:pt x="42750" y="605"/>
                  <a:pt x="43330" y="632"/>
                </a:cubicBezTo>
                <a:lnTo>
                  <a:pt x="43339" y="632"/>
                </a:lnTo>
                <a:cubicBezTo>
                  <a:pt x="43455" y="632"/>
                  <a:pt x="43553" y="543"/>
                  <a:pt x="43562" y="427"/>
                </a:cubicBezTo>
                <a:cubicBezTo>
                  <a:pt x="43571" y="302"/>
                  <a:pt x="43473" y="195"/>
                  <a:pt x="43348" y="186"/>
                </a:cubicBezTo>
                <a:cubicBezTo>
                  <a:pt x="42768" y="159"/>
                  <a:pt x="42170" y="132"/>
                  <a:pt x="41572" y="114"/>
                </a:cubicBezTo>
                <a:cubicBezTo>
                  <a:pt x="41568" y="114"/>
                  <a:pt x="41563" y="114"/>
                  <a:pt x="41558" y="114"/>
                </a:cubicBezTo>
                <a:close/>
                <a:moveTo>
                  <a:pt x="29169" y="114"/>
                </a:moveTo>
                <a:cubicBezTo>
                  <a:pt x="29164" y="114"/>
                  <a:pt x="29159" y="114"/>
                  <a:pt x="29154" y="114"/>
                </a:cubicBezTo>
                <a:cubicBezTo>
                  <a:pt x="28548" y="141"/>
                  <a:pt x="27959" y="159"/>
                  <a:pt x="27379" y="195"/>
                </a:cubicBezTo>
                <a:cubicBezTo>
                  <a:pt x="27254" y="195"/>
                  <a:pt x="27156" y="302"/>
                  <a:pt x="27165" y="427"/>
                </a:cubicBezTo>
                <a:cubicBezTo>
                  <a:pt x="27174" y="543"/>
                  <a:pt x="27272" y="641"/>
                  <a:pt x="27388" y="641"/>
                </a:cubicBezTo>
                <a:lnTo>
                  <a:pt x="27397" y="641"/>
                </a:lnTo>
                <a:cubicBezTo>
                  <a:pt x="27977" y="605"/>
                  <a:pt x="28575" y="578"/>
                  <a:pt x="29172" y="560"/>
                </a:cubicBezTo>
                <a:cubicBezTo>
                  <a:pt x="29288" y="552"/>
                  <a:pt x="29386" y="453"/>
                  <a:pt x="29386" y="328"/>
                </a:cubicBezTo>
                <a:cubicBezTo>
                  <a:pt x="29378" y="209"/>
                  <a:pt x="29279" y="114"/>
                  <a:pt x="29169" y="114"/>
                </a:cubicBezTo>
                <a:close/>
                <a:moveTo>
                  <a:pt x="45106" y="292"/>
                </a:moveTo>
                <a:cubicBezTo>
                  <a:pt x="44988" y="292"/>
                  <a:pt x="44891" y="379"/>
                  <a:pt x="44882" y="498"/>
                </a:cubicBezTo>
                <a:cubicBezTo>
                  <a:pt x="44873" y="623"/>
                  <a:pt x="44971" y="730"/>
                  <a:pt x="45096" y="730"/>
                </a:cubicBezTo>
                <a:cubicBezTo>
                  <a:pt x="45694" y="775"/>
                  <a:pt x="46283" y="810"/>
                  <a:pt x="46863" y="855"/>
                </a:cubicBezTo>
                <a:lnTo>
                  <a:pt x="46880" y="855"/>
                </a:lnTo>
                <a:cubicBezTo>
                  <a:pt x="46988" y="855"/>
                  <a:pt x="47086" y="766"/>
                  <a:pt x="47095" y="650"/>
                </a:cubicBezTo>
                <a:cubicBezTo>
                  <a:pt x="47104" y="534"/>
                  <a:pt x="47014" y="427"/>
                  <a:pt x="46889" y="409"/>
                </a:cubicBezTo>
                <a:cubicBezTo>
                  <a:pt x="46318" y="364"/>
                  <a:pt x="45721" y="328"/>
                  <a:pt x="45123" y="293"/>
                </a:cubicBezTo>
                <a:cubicBezTo>
                  <a:pt x="45117" y="292"/>
                  <a:pt x="45112" y="292"/>
                  <a:pt x="45106" y="292"/>
                </a:cubicBezTo>
                <a:close/>
                <a:moveTo>
                  <a:pt x="25621" y="292"/>
                </a:moveTo>
                <a:cubicBezTo>
                  <a:pt x="25615" y="292"/>
                  <a:pt x="25610" y="292"/>
                  <a:pt x="25604" y="293"/>
                </a:cubicBezTo>
                <a:cubicBezTo>
                  <a:pt x="25006" y="328"/>
                  <a:pt x="24408" y="373"/>
                  <a:pt x="23837" y="418"/>
                </a:cubicBezTo>
                <a:cubicBezTo>
                  <a:pt x="23713" y="427"/>
                  <a:pt x="23614" y="534"/>
                  <a:pt x="23632" y="659"/>
                </a:cubicBezTo>
                <a:cubicBezTo>
                  <a:pt x="23641" y="775"/>
                  <a:pt x="23739" y="864"/>
                  <a:pt x="23846" y="864"/>
                </a:cubicBezTo>
                <a:lnTo>
                  <a:pt x="23864" y="864"/>
                </a:lnTo>
                <a:cubicBezTo>
                  <a:pt x="24444" y="819"/>
                  <a:pt x="25042" y="775"/>
                  <a:pt x="25631" y="739"/>
                </a:cubicBezTo>
                <a:cubicBezTo>
                  <a:pt x="25755" y="730"/>
                  <a:pt x="25845" y="623"/>
                  <a:pt x="25845" y="498"/>
                </a:cubicBezTo>
                <a:cubicBezTo>
                  <a:pt x="25836" y="379"/>
                  <a:pt x="25738" y="292"/>
                  <a:pt x="25621" y="292"/>
                </a:cubicBezTo>
                <a:close/>
                <a:moveTo>
                  <a:pt x="48648" y="560"/>
                </a:moveTo>
                <a:cubicBezTo>
                  <a:pt x="48530" y="560"/>
                  <a:pt x="48432" y="646"/>
                  <a:pt x="48424" y="766"/>
                </a:cubicBezTo>
                <a:cubicBezTo>
                  <a:pt x="48406" y="891"/>
                  <a:pt x="48495" y="998"/>
                  <a:pt x="48620" y="1006"/>
                </a:cubicBezTo>
                <a:cubicBezTo>
                  <a:pt x="49218" y="1060"/>
                  <a:pt x="49807" y="1122"/>
                  <a:pt x="50378" y="1185"/>
                </a:cubicBezTo>
                <a:lnTo>
                  <a:pt x="50404" y="1185"/>
                </a:lnTo>
                <a:cubicBezTo>
                  <a:pt x="50520" y="1185"/>
                  <a:pt x="50618" y="1105"/>
                  <a:pt x="50627" y="989"/>
                </a:cubicBezTo>
                <a:cubicBezTo>
                  <a:pt x="50636" y="864"/>
                  <a:pt x="50556" y="757"/>
                  <a:pt x="50431" y="739"/>
                </a:cubicBezTo>
                <a:cubicBezTo>
                  <a:pt x="49851" y="676"/>
                  <a:pt x="49262" y="623"/>
                  <a:pt x="48665" y="560"/>
                </a:cubicBezTo>
                <a:cubicBezTo>
                  <a:pt x="48659" y="560"/>
                  <a:pt x="48653" y="560"/>
                  <a:pt x="48648" y="560"/>
                </a:cubicBezTo>
                <a:close/>
                <a:moveTo>
                  <a:pt x="22092" y="567"/>
                </a:moveTo>
                <a:cubicBezTo>
                  <a:pt x="22082" y="567"/>
                  <a:pt x="22072" y="568"/>
                  <a:pt x="22062" y="569"/>
                </a:cubicBezTo>
                <a:cubicBezTo>
                  <a:pt x="21464" y="623"/>
                  <a:pt x="20876" y="685"/>
                  <a:pt x="20296" y="748"/>
                </a:cubicBezTo>
                <a:cubicBezTo>
                  <a:pt x="20171" y="757"/>
                  <a:pt x="20082" y="873"/>
                  <a:pt x="20100" y="998"/>
                </a:cubicBezTo>
                <a:cubicBezTo>
                  <a:pt x="20108" y="1105"/>
                  <a:pt x="20207" y="1194"/>
                  <a:pt x="20323" y="1194"/>
                </a:cubicBezTo>
                <a:lnTo>
                  <a:pt x="20349" y="1194"/>
                </a:lnTo>
                <a:cubicBezTo>
                  <a:pt x="20920" y="1131"/>
                  <a:pt x="21509" y="1069"/>
                  <a:pt x="22107" y="1015"/>
                </a:cubicBezTo>
                <a:cubicBezTo>
                  <a:pt x="22232" y="998"/>
                  <a:pt x="22321" y="891"/>
                  <a:pt x="22303" y="766"/>
                </a:cubicBezTo>
                <a:cubicBezTo>
                  <a:pt x="22295" y="659"/>
                  <a:pt x="22203" y="567"/>
                  <a:pt x="22092" y="567"/>
                </a:cubicBezTo>
                <a:close/>
                <a:moveTo>
                  <a:pt x="52166" y="951"/>
                </a:moveTo>
                <a:cubicBezTo>
                  <a:pt x="52053" y="951"/>
                  <a:pt x="51956" y="1035"/>
                  <a:pt x="51948" y="1149"/>
                </a:cubicBezTo>
                <a:cubicBezTo>
                  <a:pt x="51930" y="1265"/>
                  <a:pt x="52010" y="1381"/>
                  <a:pt x="52135" y="1399"/>
                </a:cubicBezTo>
                <a:cubicBezTo>
                  <a:pt x="52724" y="1470"/>
                  <a:pt x="53313" y="1551"/>
                  <a:pt x="53884" y="1640"/>
                </a:cubicBezTo>
                <a:lnTo>
                  <a:pt x="53919" y="1640"/>
                </a:lnTo>
                <a:cubicBezTo>
                  <a:pt x="54026" y="1640"/>
                  <a:pt x="54124" y="1560"/>
                  <a:pt x="54142" y="1453"/>
                </a:cubicBezTo>
                <a:cubicBezTo>
                  <a:pt x="54160" y="1328"/>
                  <a:pt x="54080" y="1221"/>
                  <a:pt x="53955" y="1203"/>
                </a:cubicBezTo>
                <a:cubicBezTo>
                  <a:pt x="53375" y="1114"/>
                  <a:pt x="52786" y="1033"/>
                  <a:pt x="52197" y="953"/>
                </a:cubicBezTo>
                <a:cubicBezTo>
                  <a:pt x="52187" y="951"/>
                  <a:pt x="52176" y="951"/>
                  <a:pt x="52166" y="951"/>
                </a:cubicBezTo>
                <a:close/>
                <a:moveTo>
                  <a:pt x="18561" y="960"/>
                </a:moveTo>
                <a:cubicBezTo>
                  <a:pt x="18551" y="960"/>
                  <a:pt x="18540" y="960"/>
                  <a:pt x="18529" y="962"/>
                </a:cubicBezTo>
                <a:cubicBezTo>
                  <a:pt x="17941" y="1033"/>
                  <a:pt x="17343" y="1122"/>
                  <a:pt x="16772" y="1203"/>
                </a:cubicBezTo>
                <a:cubicBezTo>
                  <a:pt x="16647" y="1221"/>
                  <a:pt x="16567" y="1337"/>
                  <a:pt x="16585" y="1461"/>
                </a:cubicBezTo>
                <a:cubicBezTo>
                  <a:pt x="16602" y="1569"/>
                  <a:pt x="16701" y="1649"/>
                  <a:pt x="16808" y="1649"/>
                </a:cubicBezTo>
                <a:lnTo>
                  <a:pt x="16843" y="1649"/>
                </a:lnTo>
                <a:cubicBezTo>
                  <a:pt x="17405" y="1560"/>
                  <a:pt x="17994" y="1479"/>
                  <a:pt x="18592" y="1399"/>
                </a:cubicBezTo>
                <a:cubicBezTo>
                  <a:pt x="18708" y="1381"/>
                  <a:pt x="18797" y="1274"/>
                  <a:pt x="18779" y="1149"/>
                </a:cubicBezTo>
                <a:cubicBezTo>
                  <a:pt x="18771" y="1043"/>
                  <a:pt x="18673" y="960"/>
                  <a:pt x="18561" y="960"/>
                </a:cubicBezTo>
                <a:close/>
                <a:moveTo>
                  <a:pt x="55678" y="1477"/>
                </a:moveTo>
                <a:cubicBezTo>
                  <a:pt x="55567" y="1477"/>
                  <a:pt x="55470" y="1553"/>
                  <a:pt x="55454" y="1667"/>
                </a:cubicBezTo>
                <a:cubicBezTo>
                  <a:pt x="55427" y="1783"/>
                  <a:pt x="55507" y="1899"/>
                  <a:pt x="55632" y="1925"/>
                </a:cubicBezTo>
                <a:cubicBezTo>
                  <a:pt x="56221" y="2023"/>
                  <a:pt x="56810" y="2131"/>
                  <a:pt x="57372" y="2247"/>
                </a:cubicBezTo>
                <a:lnTo>
                  <a:pt x="57416" y="2247"/>
                </a:lnTo>
                <a:cubicBezTo>
                  <a:pt x="57514" y="2247"/>
                  <a:pt x="57613" y="2175"/>
                  <a:pt x="57630" y="2068"/>
                </a:cubicBezTo>
                <a:cubicBezTo>
                  <a:pt x="57657" y="1952"/>
                  <a:pt x="57577" y="1836"/>
                  <a:pt x="57452" y="1809"/>
                </a:cubicBezTo>
                <a:cubicBezTo>
                  <a:pt x="56890" y="1693"/>
                  <a:pt x="56301" y="1586"/>
                  <a:pt x="55712" y="1479"/>
                </a:cubicBezTo>
                <a:cubicBezTo>
                  <a:pt x="55701" y="1478"/>
                  <a:pt x="55689" y="1477"/>
                  <a:pt x="55678" y="1477"/>
                </a:cubicBezTo>
                <a:close/>
                <a:moveTo>
                  <a:pt x="15049" y="1486"/>
                </a:moveTo>
                <a:cubicBezTo>
                  <a:pt x="15038" y="1486"/>
                  <a:pt x="15026" y="1487"/>
                  <a:pt x="15015" y="1488"/>
                </a:cubicBezTo>
                <a:cubicBezTo>
                  <a:pt x="14426" y="1595"/>
                  <a:pt x="13837" y="1702"/>
                  <a:pt x="13266" y="1818"/>
                </a:cubicBezTo>
                <a:cubicBezTo>
                  <a:pt x="13150" y="1845"/>
                  <a:pt x="13070" y="1961"/>
                  <a:pt x="13096" y="2077"/>
                </a:cubicBezTo>
                <a:cubicBezTo>
                  <a:pt x="13114" y="2184"/>
                  <a:pt x="13212" y="2255"/>
                  <a:pt x="13311" y="2255"/>
                </a:cubicBezTo>
                <a:lnTo>
                  <a:pt x="13355" y="2255"/>
                </a:lnTo>
                <a:cubicBezTo>
                  <a:pt x="13926" y="2139"/>
                  <a:pt x="14506" y="2032"/>
                  <a:pt x="15095" y="1925"/>
                </a:cubicBezTo>
                <a:cubicBezTo>
                  <a:pt x="15220" y="1908"/>
                  <a:pt x="15300" y="1792"/>
                  <a:pt x="15273" y="1676"/>
                </a:cubicBezTo>
                <a:cubicBezTo>
                  <a:pt x="15257" y="1562"/>
                  <a:pt x="15160" y="1486"/>
                  <a:pt x="15049" y="1486"/>
                </a:cubicBezTo>
                <a:close/>
                <a:moveTo>
                  <a:pt x="59142" y="2178"/>
                </a:moveTo>
                <a:cubicBezTo>
                  <a:pt x="59042" y="2178"/>
                  <a:pt x="58947" y="2246"/>
                  <a:pt x="58924" y="2354"/>
                </a:cubicBezTo>
                <a:cubicBezTo>
                  <a:pt x="58897" y="2470"/>
                  <a:pt x="58977" y="2594"/>
                  <a:pt x="59093" y="2621"/>
                </a:cubicBezTo>
                <a:cubicBezTo>
                  <a:pt x="59682" y="2755"/>
                  <a:pt x="60253" y="2898"/>
                  <a:pt x="60806" y="3040"/>
                </a:cubicBezTo>
                <a:cubicBezTo>
                  <a:pt x="60824" y="3049"/>
                  <a:pt x="60842" y="3049"/>
                  <a:pt x="60860" y="3049"/>
                </a:cubicBezTo>
                <a:cubicBezTo>
                  <a:pt x="60967" y="3049"/>
                  <a:pt x="61056" y="2987"/>
                  <a:pt x="61083" y="2889"/>
                </a:cubicBezTo>
                <a:cubicBezTo>
                  <a:pt x="61110" y="2764"/>
                  <a:pt x="61038" y="2648"/>
                  <a:pt x="60922" y="2612"/>
                </a:cubicBezTo>
                <a:cubicBezTo>
                  <a:pt x="60369" y="2461"/>
                  <a:pt x="59780" y="2318"/>
                  <a:pt x="59192" y="2184"/>
                </a:cubicBezTo>
                <a:cubicBezTo>
                  <a:pt x="59175" y="2180"/>
                  <a:pt x="59159" y="2178"/>
                  <a:pt x="59142" y="2178"/>
                </a:cubicBezTo>
                <a:close/>
                <a:moveTo>
                  <a:pt x="11584" y="2187"/>
                </a:moveTo>
                <a:cubicBezTo>
                  <a:pt x="11568" y="2187"/>
                  <a:pt x="11552" y="2189"/>
                  <a:pt x="11535" y="2193"/>
                </a:cubicBezTo>
                <a:cubicBezTo>
                  <a:pt x="10938" y="2327"/>
                  <a:pt x="10358" y="2478"/>
                  <a:pt x="9805" y="2621"/>
                </a:cubicBezTo>
                <a:cubicBezTo>
                  <a:pt x="9689" y="2657"/>
                  <a:pt x="9617" y="2782"/>
                  <a:pt x="9644" y="2898"/>
                </a:cubicBezTo>
                <a:cubicBezTo>
                  <a:pt x="9671" y="2996"/>
                  <a:pt x="9760" y="3058"/>
                  <a:pt x="9858" y="3058"/>
                </a:cubicBezTo>
                <a:lnTo>
                  <a:pt x="9921" y="3058"/>
                </a:lnTo>
                <a:cubicBezTo>
                  <a:pt x="10474" y="2907"/>
                  <a:pt x="11045" y="2764"/>
                  <a:pt x="11633" y="2630"/>
                </a:cubicBezTo>
                <a:cubicBezTo>
                  <a:pt x="11749" y="2603"/>
                  <a:pt x="11830" y="2478"/>
                  <a:pt x="11803" y="2362"/>
                </a:cubicBezTo>
                <a:cubicBezTo>
                  <a:pt x="11772" y="2255"/>
                  <a:pt x="11682" y="2187"/>
                  <a:pt x="11584" y="2187"/>
                </a:cubicBezTo>
                <a:close/>
                <a:moveTo>
                  <a:pt x="62569" y="3093"/>
                </a:moveTo>
                <a:cubicBezTo>
                  <a:pt x="62475" y="3093"/>
                  <a:pt x="62386" y="3153"/>
                  <a:pt x="62350" y="3255"/>
                </a:cubicBezTo>
                <a:cubicBezTo>
                  <a:pt x="62314" y="3371"/>
                  <a:pt x="62385" y="3495"/>
                  <a:pt x="62501" y="3531"/>
                </a:cubicBezTo>
                <a:cubicBezTo>
                  <a:pt x="63072" y="3710"/>
                  <a:pt x="63634" y="3897"/>
                  <a:pt x="64169" y="4084"/>
                </a:cubicBezTo>
                <a:cubicBezTo>
                  <a:pt x="64196" y="4093"/>
                  <a:pt x="64223" y="4102"/>
                  <a:pt x="64250" y="4102"/>
                </a:cubicBezTo>
                <a:cubicBezTo>
                  <a:pt x="64339" y="4102"/>
                  <a:pt x="64428" y="4040"/>
                  <a:pt x="64455" y="3950"/>
                </a:cubicBezTo>
                <a:cubicBezTo>
                  <a:pt x="64500" y="3834"/>
                  <a:pt x="64437" y="3710"/>
                  <a:pt x="64321" y="3665"/>
                </a:cubicBezTo>
                <a:cubicBezTo>
                  <a:pt x="63786" y="3469"/>
                  <a:pt x="63215" y="3281"/>
                  <a:pt x="62635" y="3103"/>
                </a:cubicBezTo>
                <a:cubicBezTo>
                  <a:pt x="62613" y="3096"/>
                  <a:pt x="62591" y="3093"/>
                  <a:pt x="62569" y="3093"/>
                </a:cubicBezTo>
                <a:close/>
                <a:moveTo>
                  <a:pt x="8164" y="3107"/>
                </a:moveTo>
                <a:cubicBezTo>
                  <a:pt x="8140" y="3107"/>
                  <a:pt x="8116" y="3112"/>
                  <a:pt x="8092" y="3121"/>
                </a:cubicBezTo>
                <a:cubicBezTo>
                  <a:pt x="7512" y="3299"/>
                  <a:pt x="6941" y="3487"/>
                  <a:pt x="6406" y="3683"/>
                </a:cubicBezTo>
                <a:cubicBezTo>
                  <a:pt x="6290" y="3727"/>
                  <a:pt x="6227" y="3852"/>
                  <a:pt x="6272" y="3968"/>
                </a:cubicBezTo>
                <a:cubicBezTo>
                  <a:pt x="6299" y="4057"/>
                  <a:pt x="6388" y="4111"/>
                  <a:pt x="6477" y="4111"/>
                </a:cubicBezTo>
                <a:cubicBezTo>
                  <a:pt x="6504" y="4111"/>
                  <a:pt x="6531" y="4111"/>
                  <a:pt x="6557" y="4102"/>
                </a:cubicBezTo>
                <a:cubicBezTo>
                  <a:pt x="7093" y="3906"/>
                  <a:pt x="7655" y="3718"/>
                  <a:pt x="8226" y="3540"/>
                </a:cubicBezTo>
                <a:cubicBezTo>
                  <a:pt x="8342" y="3504"/>
                  <a:pt x="8413" y="3379"/>
                  <a:pt x="8377" y="3264"/>
                </a:cubicBezTo>
                <a:cubicBezTo>
                  <a:pt x="8342" y="3171"/>
                  <a:pt x="8256" y="3107"/>
                  <a:pt x="8164" y="3107"/>
                </a:cubicBezTo>
                <a:close/>
                <a:moveTo>
                  <a:pt x="65904" y="4300"/>
                </a:moveTo>
                <a:cubicBezTo>
                  <a:pt x="65814" y="4300"/>
                  <a:pt x="65729" y="4351"/>
                  <a:pt x="65695" y="4432"/>
                </a:cubicBezTo>
                <a:cubicBezTo>
                  <a:pt x="65641" y="4548"/>
                  <a:pt x="65695" y="4682"/>
                  <a:pt x="65811" y="4727"/>
                </a:cubicBezTo>
                <a:cubicBezTo>
                  <a:pt x="66373" y="4967"/>
                  <a:pt x="66908" y="5217"/>
                  <a:pt x="67399" y="5467"/>
                </a:cubicBezTo>
                <a:cubicBezTo>
                  <a:pt x="67435" y="5485"/>
                  <a:pt x="67470" y="5494"/>
                  <a:pt x="67506" y="5494"/>
                </a:cubicBezTo>
                <a:cubicBezTo>
                  <a:pt x="67586" y="5494"/>
                  <a:pt x="67667" y="5449"/>
                  <a:pt x="67702" y="5369"/>
                </a:cubicBezTo>
                <a:cubicBezTo>
                  <a:pt x="67756" y="5262"/>
                  <a:pt x="67711" y="5128"/>
                  <a:pt x="67604" y="5074"/>
                </a:cubicBezTo>
                <a:cubicBezTo>
                  <a:pt x="67096" y="4816"/>
                  <a:pt x="66551" y="4557"/>
                  <a:pt x="65989" y="4316"/>
                </a:cubicBezTo>
                <a:cubicBezTo>
                  <a:pt x="65961" y="4305"/>
                  <a:pt x="65933" y="4300"/>
                  <a:pt x="65904" y="4300"/>
                </a:cubicBezTo>
                <a:close/>
                <a:moveTo>
                  <a:pt x="4827" y="4318"/>
                </a:moveTo>
                <a:cubicBezTo>
                  <a:pt x="4799" y="4318"/>
                  <a:pt x="4772" y="4323"/>
                  <a:pt x="4746" y="4334"/>
                </a:cubicBezTo>
                <a:cubicBezTo>
                  <a:pt x="4175" y="4575"/>
                  <a:pt x="3631" y="4834"/>
                  <a:pt x="3123" y="5092"/>
                </a:cubicBezTo>
                <a:cubicBezTo>
                  <a:pt x="3016" y="5146"/>
                  <a:pt x="2971" y="5280"/>
                  <a:pt x="3025" y="5387"/>
                </a:cubicBezTo>
                <a:cubicBezTo>
                  <a:pt x="3069" y="5467"/>
                  <a:pt x="3141" y="5512"/>
                  <a:pt x="3221" y="5512"/>
                </a:cubicBezTo>
                <a:cubicBezTo>
                  <a:pt x="3257" y="5512"/>
                  <a:pt x="3292" y="5503"/>
                  <a:pt x="3328" y="5485"/>
                </a:cubicBezTo>
                <a:cubicBezTo>
                  <a:pt x="3828" y="5235"/>
                  <a:pt x="4363" y="4985"/>
                  <a:pt x="4916" y="4744"/>
                </a:cubicBezTo>
                <a:cubicBezTo>
                  <a:pt x="5032" y="4700"/>
                  <a:pt x="5085" y="4566"/>
                  <a:pt x="5032" y="4450"/>
                </a:cubicBezTo>
                <a:cubicBezTo>
                  <a:pt x="4998" y="4369"/>
                  <a:pt x="4913" y="4318"/>
                  <a:pt x="4827" y="4318"/>
                </a:cubicBezTo>
                <a:close/>
                <a:moveTo>
                  <a:pt x="69051" y="5918"/>
                </a:moveTo>
                <a:cubicBezTo>
                  <a:pt x="68975" y="5918"/>
                  <a:pt x="68900" y="5955"/>
                  <a:pt x="68853" y="6020"/>
                </a:cubicBezTo>
                <a:cubicBezTo>
                  <a:pt x="68791" y="6127"/>
                  <a:pt x="68826" y="6261"/>
                  <a:pt x="68924" y="6332"/>
                </a:cubicBezTo>
                <a:cubicBezTo>
                  <a:pt x="69451" y="6662"/>
                  <a:pt x="69924" y="7001"/>
                  <a:pt x="70343" y="7340"/>
                </a:cubicBezTo>
                <a:cubicBezTo>
                  <a:pt x="70387" y="7376"/>
                  <a:pt x="70432" y="7394"/>
                  <a:pt x="70486" y="7394"/>
                </a:cubicBezTo>
                <a:cubicBezTo>
                  <a:pt x="70548" y="7394"/>
                  <a:pt x="70610" y="7367"/>
                  <a:pt x="70655" y="7314"/>
                </a:cubicBezTo>
                <a:cubicBezTo>
                  <a:pt x="70735" y="7216"/>
                  <a:pt x="70718" y="7082"/>
                  <a:pt x="70628" y="7001"/>
                </a:cubicBezTo>
                <a:cubicBezTo>
                  <a:pt x="70191" y="6645"/>
                  <a:pt x="69701" y="6288"/>
                  <a:pt x="69165" y="5949"/>
                </a:cubicBezTo>
                <a:cubicBezTo>
                  <a:pt x="69129" y="5928"/>
                  <a:pt x="69090" y="5918"/>
                  <a:pt x="69051" y="5918"/>
                </a:cubicBezTo>
                <a:close/>
                <a:moveTo>
                  <a:pt x="1684" y="5942"/>
                </a:moveTo>
                <a:cubicBezTo>
                  <a:pt x="1642" y="5942"/>
                  <a:pt x="1600" y="5953"/>
                  <a:pt x="1562" y="5975"/>
                </a:cubicBezTo>
                <a:cubicBezTo>
                  <a:pt x="1026" y="6314"/>
                  <a:pt x="536" y="6671"/>
                  <a:pt x="107" y="7028"/>
                </a:cubicBezTo>
                <a:cubicBezTo>
                  <a:pt x="9" y="7108"/>
                  <a:pt x="0" y="7251"/>
                  <a:pt x="81" y="7340"/>
                </a:cubicBezTo>
                <a:cubicBezTo>
                  <a:pt x="125" y="7394"/>
                  <a:pt x="188" y="7421"/>
                  <a:pt x="250" y="7421"/>
                </a:cubicBezTo>
                <a:cubicBezTo>
                  <a:pt x="304" y="7421"/>
                  <a:pt x="348" y="7403"/>
                  <a:pt x="393" y="7376"/>
                </a:cubicBezTo>
                <a:cubicBezTo>
                  <a:pt x="812" y="7028"/>
                  <a:pt x="1285" y="6680"/>
                  <a:pt x="1802" y="6350"/>
                </a:cubicBezTo>
                <a:cubicBezTo>
                  <a:pt x="1909" y="6288"/>
                  <a:pt x="1936" y="6145"/>
                  <a:pt x="1874" y="6047"/>
                </a:cubicBezTo>
                <a:cubicBezTo>
                  <a:pt x="1834" y="5978"/>
                  <a:pt x="1760" y="5942"/>
                  <a:pt x="1684" y="594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43"/>
          <p:cNvSpPr/>
          <p:nvPr/>
        </p:nvSpPr>
        <p:spPr>
          <a:xfrm>
            <a:off x="5223033" y="4316910"/>
            <a:ext cx="44320" cy="53933"/>
          </a:xfrm>
          <a:custGeom>
            <a:avLst/>
            <a:gdLst/>
            <a:ahLst/>
            <a:cxnLst/>
            <a:rect l="l" t="t" r="r" b="b"/>
            <a:pathLst>
              <a:path w="982" h="1195" extrusionOk="0">
                <a:moveTo>
                  <a:pt x="245" y="0"/>
                </a:moveTo>
                <a:cubicBezTo>
                  <a:pt x="197" y="0"/>
                  <a:pt x="148" y="14"/>
                  <a:pt x="107" y="44"/>
                </a:cubicBezTo>
                <a:cubicBezTo>
                  <a:pt x="9" y="124"/>
                  <a:pt x="0" y="258"/>
                  <a:pt x="72" y="356"/>
                </a:cubicBezTo>
                <a:cubicBezTo>
                  <a:pt x="411" y="785"/>
                  <a:pt x="518" y="1052"/>
                  <a:pt x="518" y="1052"/>
                </a:cubicBezTo>
                <a:cubicBezTo>
                  <a:pt x="554" y="1141"/>
                  <a:pt x="634" y="1195"/>
                  <a:pt x="723" y="1195"/>
                </a:cubicBezTo>
                <a:cubicBezTo>
                  <a:pt x="750" y="1195"/>
                  <a:pt x="777" y="1186"/>
                  <a:pt x="803" y="1177"/>
                </a:cubicBezTo>
                <a:cubicBezTo>
                  <a:pt x="919" y="1132"/>
                  <a:pt x="982" y="1008"/>
                  <a:pt x="937" y="892"/>
                </a:cubicBezTo>
                <a:cubicBezTo>
                  <a:pt x="928" y="883"/>
                  <a:pt x="812" y="570"/>
                  <a:pt x="420" y="80"/>
                </a:cubicBezTo>
                <a:cubicBezTo>
                  <a:pt x="378" y="28"/>
                  <a:pt x="312" y="0"/>
                  <a:pt x="24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43"/>
          <p:cNvSpPr txBox="1">
            <a:spLocks noGrp="1"/>
          </p:cNvSpPr>
          <p:nvPr>
            <p:ph type="title"/>
          </p:nvPr>
        </p:nvSpPr>
        <p:spPr>
          <a:xfrm>
            <a:off x="4969453" y="1564525"/>
            <a:ext cx="3461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33" name="Google Shape;1433;p43"/>
          <p:cNvSpPr txBox="1">
            <a:spLocks noGrp="1"/>
          </p:cNvSpPr>
          <p:nvPr>
            <p:ph type="title" idx="2" hasCustomPrompt="1"/>
          </p:nvPr>
        </p:nvSpPr>
        <p:spPr>
          <a:xfrm>
            <a:off x="7308575" y="710850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34" name="Google Shape;1434;p43"/>
          <p:cNvSpPr txBox="1">
            <a:spLocks noGrp="1"/>
          </p:cNvSpPr>
          <p:nvPr>
            <p:ph type="subTitle" idx="1"/>
          </p:nvPr>
        </p:nvSpPr>
        <p:spPr>
          <a:xfrm>
            <a:off x="5664800" y="2406325"/>
            <a:ext cx="2766000" cy="4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_1_1"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6" name="Google Shape;1436;p44"/>
          <p:cNvGrpSpPr/>
          <p:nvPr/>
        </p:nvGrpSpPr>
        <p:grpSpPr>
          <a:xfrm>
            <a:off x="-730125" y="974071"/>
            <a:ext cx="10610079" cy="2052484"/>
            <a:chOff x="-730125" y="974071"/>
            <a:chExt cx="10610079" cy="2052484"/>
          </a:xfrm>
        </p:grpSpPr>
        <p:sp>
          <p:nvSpPr>
            <p:cNvPr id="1437" name="Google Shape;1437;p44"/>
            <p:cNvSpPr/>
            <p:nvPr/>
          </p:nvSpPr>
          <p:spPr>
            <a:xfrm>
              <a:off x="-730125" y="2025191"/>
              <a:ext cx="10610079" cy="1001364"/>
            </a:xfrm>
            <a:custGeom>
              <a:avLst/>
              <a:gdLst/>
              <a:ahLst/>
              <a:cxnLst/>
              <a:rect l="l" t="t" r="r" b="b"/>
              <a:pathLst>
                <a:path w="111594" h="13106" extrusionOk="0">
                  <a:moveTo>
                    <a:pt x="0" y="0"/>
                  </a:moveTo>
                  <a:lnTo>
                    <a:pt x="0" y="13105"/>
                  </a:lnTo>
                  <a:lnTo>
                    <a:pt x="111594" y="13105"/>
                  </a:lnTo>
                  <a:lnTo>
                    <a:pt x="1115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4"/>
            <p:cNvSpPr/>
            <p:nvPr/>
          </p:nvSpPr>
          <p:spPr>
            <a:xfrm>
              <a:off x="-722519" y="1704132"/>
              <a:ext cx="10602472" cy="321130"/>
            </a:xfrm>
            <a:custGeom>
              <a:avLst/>
              <a:gdLst/>
              <a:ahLst/>
              <a:cxnLst/>
              <a:rect l="l" t="t" r="r" b="b"/>
              <a:pathLst>
                <a:path w="111514" h="4203" extrusionOk="0">
                  <a:moveTo>
                    <a:pt x="1" y="0"/>
                  </a:moveTo>
                  <a:lnTo>
                    <a:pt x="1" y="4202"/>
                  </a:lnTo>
                  <a:lnTo>
                    <a:pt x="111514" y="4202"/>
                  </a:lnTo>
                  <a:lnTo>
                    <a:pt x="1115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>
              <a:off x="-595306" y="1383074"/>
              <a:ext cx="10348045" cy="321130"/>
            </a:xfrm>
            <a:custGeom>
              <a:avLst/>
              <a:gdLst/>
              <a:ahLst/>
              <a:cxnLst/>
              <a:rect l="l" t="t" r="r" b="b"/>
              <a:pathLst>
                <a:path w="108838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08837" y="4202"/>
                  </a:lnTo>
                  <a:lnTo>
                    <a:pt x="108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4"/>
            <p:cNvSpPr/>
            <p:nvPr/>
          </p:nvSpPr>
          <p:spPr>
            <a:xfrm>
              <a:off x="-595306" y="1616189"/>
              <a:ext cx="10348045" cy="88019"/>
            </a:xfrm>
            <a:custGeom>
              <a:avLst/>
              <a:gdLst/>
              <a:ahLst/>
              <a:cxnLst/>
              <a:rect l="l" t="t" r="r" b="b"/>
              <a:pathLst>
                <a:path w="108838" h="1152" extrusionOk="0">
                  <a:moveTo>
                    <a:pt x="1" y="1"/>
                  </a:moveTo>
                  <a:lnTo>
                    <a:pt x="1" y="1151"/>
                  </a:lnTo>
                  <a:lnTo>
                    <a:pt x="108837" y="1151"/>
                  </a:lnTo>
                  <a:lnTo>
                    <a:pt x="1088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4"/>
            <p:cNvSpPr/>
            <p:nvPr/>
          </p:nvSpPr>
          <p:spPr>
            <a:xfrm>
              <a:off x="-441756" y="1062015"/>
              <a:ext cx="10040945" cy="321130"/>
            </a:xfrm>
            <a:custGeom>
              <a:avLst/>
              <a:gdLst/>
              <a:ahLst/>
              <a:cxnLst/>
              <a:rect l="l" t="t" r="r" b="b"/>
              <a:pathLst>
                <a:path w="105608" h="4203" extrusionOk="0">
                  <a:moveTo>
                    <a:pt x="0" y="1"/>
                  </a:moveTo>
                  <a:lnTo>
                    <a:pt x="0" y="4203"/>
                  </a:lnTo>
                  <a:lnTo>
                    <a:pt x="105608" y="4203"/>
                  </a:lnTo>
                  <a:lnTo>
                    <a:pt x="105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4"/>
            <p:cNvSpPr/>
            <p:nvPr/>
          </p:nvSpPr>
          <p:spPr>
            <a:xfrm>
              <a:off x="-441756" y="1295130"/>
              <a:ext cx="10040945" cy="88019"/>
            </a:xfrm>
            <a:custGeom>
              <a:avLst/>
              <a:gdLst/>
              <a:ahLst/>
              <a:cxnLst/>
              <a:rect l="l" t="t" r="r" b="b"/>
              <a:pathLst>
                <a:path w="105608" h="1152" extrusionOk="0">
                  <a:moveTo>
                    <a:pt x="0" y="1"/>
                  </a:moveTo>
                  <a:lnTo>
                    <a:pt x="0" y="1152"/>
                  </a:lnTo>
                  <a:lnTo>
                    <a:pt x="105608" y="1152"/>
                  </a:lnTo>
                  <a:lnTo>
                    <a:pt x="1056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4"/>
            <p:cNvSpPr/>
            <p:nvPr/>
          </p:nvSpPr>
          <p:spPr>
            <a:xfrm>
              <a:off x="-287351" y="974071"/>
              <a:ext cx="9732228" cy="88019"/>
            </a:xfrm>
            <a:custGeom>
              <a:avLst/>
              <a:gdLst/>
              <a:ahLst/>
              <a:cxnLst/>
              <a:rect l="l" t="t" r="r" b="b"/>
              <a:pathLst>
                <a:path w="102361" h="1152" extrusionOk="0">
                  <a:moveTo>
                    <a:pt x="0" y="1"/>
                  </a:moveTo>
                  <a:lnTo>
                    <a:pt x="0" y="1152"/>
                  </a:lnTo>
                  <a:lnTo>
                    <a:pt x="102360" y="1152"/>
                  </a:lnTo>
                  <a:lnTo>
                    <a:pt x="1023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4" name="Google Shape;1444;p44"/>
          <p:cNvSpPr/>
          <p:nvPr/>
        </p:nvSpPr>
        <p:spPr>
          <a:xfrm>
            <a:off x="0" y="3145429"/>
            <a:ext cx="9144148" cy="1998073"/>
          </a:xfrm>
          <a:custGeom>
            <a:avLst/>
            <a:gdLst/>
            <a:ahLst/>
            <a:cxnLst/>
            <a:rect l="l" t="t" r="r" b="b"/>
            <a:pathLst>
              <a:path w="111514" h="74340" extrusionOk="0">
                <a:moveTo>
                  <a:pt x="1" y="1"/>
                </a:moveTo>
                <a:lnTo>
                  <a:pt x="1" y="74340"/>
                </a:lnTo>
                <a:lnTo>
                  <a:pt x="111514" y="74340"/>
                </a:lnTo>
                <a:lnTo>
                  <a:pt x="111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44"/>
          <p:cNvSpPr/>
          <p:nvPr/>
        </p:nvSpPr>
        <p:spPr>
          <a:xfrm>
            <a:off x="-423" y="2991825"/>
            <a:ext cx="9144012" cy="193078"/>
          </a:xfrm>
          <a:custGeom>
            <a:avLst/>
            <a:gdLst/>
            <a:ahLst/>
            <a:cxnLst/>
            <a:rect l="l" t="t" r="r" b="b"/>
            <a:pathLst>
              <a:path w="111594" h="3579" extrusionOk="0">
                <a:moveTo>
                  <a:pt x="0" y="1"/>
                </a:moveTo>
                <a:lnTo>
                  <a:pt x="0" y="3578"/>
                </a:lnTo>
                <a:lnTo>
                  <a:pt x="111594" y="3578"/>
                </a:lnTo>
                <a:lnTo>
                  <a:pt x="1115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4"/>
          <p:cNvSpPr/>
          <p:nvPr/>
        </p:nvSpPr>
        <p:spPr>
          <a:xfrm>
            <a:off x="6133" y="3184854"/>
            <a:ext cx="9137457" cy="56321"/>
          </a:xfrm>
          <a:custGeom>
            <a:avLst/>
            <a:gdLst/>
            <a:ahLst/>
            <a:cxnLst/>
            <a:rect l="l" t="t" r="r" b="b"/>
            <a:pathLst>
              <a:path w="111514" h="1044" extrusionOk="0">
                <a:moveTo>
                  <a:pt x="1" y="0"/>
                </a:moveTo>
                <a:lnTo>
                  <a:pt x="1" y="1044"/>
                </a:lnTo>
                <a:lnTo>
                  <a:pt x="111514" y="1044"/>
                </a:lnTo>
                <a:lnTo>
                  <a:pt x="11151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7" name="Google Shape;1447;p44"/>
          <p:cNvGrpSpPr/>
          <p:nvPr/>
        </p:nvGrpSpPr>
        <p:grpSpPr>
          <a:xfrm rot="10800000">
            <a:off x="1825304" y="185717"/>
            <a:ext cx="700042" cy="525144"/>
            <a:chOff x="4603300" y="1956150"/>
            <a:chExt cx="194025" cy="145550"/>
          </a:xfrm>
        </p:grpSpPr>
        <p:sp>
          <p:nvSpPr>
            <p:cNvPr id="1448" name="Google Shape;1448;p44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4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4"/>
          <p:cNvGrpSpPr/>
          <p:nvPr/>
        </p:nvGrpSpPr>
        <p:grpSpPr>
          <a:xfrm rot="840049">
            <a:off x="7006367" y="238596"/>
            <a:ext cx="700039" cy="525142"/>
            <a:chOff x="4603300" y="1956150"/>
            <a:chExt cx="194025" cy="145550"/>
          </a:xfrm>
        </p:grpSpPr>
        <p:sp>
          <p:nvSpPr>
            <p:cNvPr id="1451" name="Google Shape;1451;p44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4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3" name="Google Shape;1453;p44"/>
          <p:cNvSpPr txBox="1">
            <a:spLocks noGrp="1"/>
          </p:cNvSpPr>
          <p:nvPr>
            <p:ph type="title"/>
          </p:nvPr>
        </p:nvSpPr>
        <p:spPr>
          <a:xfrm>
            <a:off x="2190737" y="1640725"/>
            <a:ext cx="47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54" name="Google Shape;1454;p44"/>
          <p:cNvSpPr txBox="1">
            <a:spLocks noGrp="1"/>
          </p:cNvSpPr>
          <p:nvPr>
            <p:ph type="title" idx="2" hasCustomPrompt="1"/>
          </p:nvPr>
        </p:nvSpPr>
        <p:spPr>
          <a:xfrm>
            <a:off x="4010850" y="710850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55" name="Google Shape;1455;p44"/>
          <p:cNvSpPr txBox="1">
            <a:spLocks noGrp="1"/>
          </p:cNvSpPr>
          <p:nvPr>
            <p:ph type="subTitle" idx="1"/>
          </p:nvPr>
        </p:nvSpPr>
        <p:spPr>
          <a:xfrm>
            <a:off x="2190752" y="2437799"/>
            <a:ext cx="47625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7" name="Google Shape;1457;p45"/>
          <p:cNvGrpSpPr/>
          <p:nvPr/>
        </p:nvGrpSpPr>
        <p:grpSpPr>
          <a:xfrm>
            <a:off x="315897" y="-69333"/>
            <a:ext cx="8189442" cy="4743495"/>
            <a:chOff x="1028391" y="378252"/>
            <a:chExt cx="6305391" cy="3652214"/>
          </a:xfrm>
        </p:grpSpPr>
        <p:grpSp>
          <p:nvGrpSpPr>
            <p:cNvPr id="1458" name="Google Shape;1458;p45"/>
            <p:cNvGrpSpPr/>
            <p:nvPr/>
          </p:nvGrpSpPr>
          <p:grpSpPr>
            <a:xfrm>
              <a:off x="1028391" y="378252"/>
              <a:ext cx="6305391" cy="3652214"/>
              <a:chOff x="2468550" y="752825"/>
              <a:chExt cx="2328775" cy="1348875"/>
            </a:xfrm>
          </p:grpSpPr>
          <p:sp>
            <p:nvSpPr>
              <p:cNvPr id="1459" name="Google Shape;1459;p45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5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5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5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5"/>
              <p:cNvSpPr/>
              <p:nvPr/>
            </p:nvSpPr>
            <p:spPr>
              <a:xfrm>
                <a:off x="4696326" y="884241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5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5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45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7" name="Google Shape;1467;p45"/>
          <p:cNvSpPr txBox="1"/>
          <p:nvPr/>
        </p:nvSpPr>
        <p:spPr>
          <a:xfrm>
            <a:off x="720000" y="3446113"/>
            <a:ext cx="31116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8" name="Google Shape;1468;p45"/>
          <p:cNvSpPr txBox="1">
            <a:spLocks noGrp="1"/>
          </p:cNvSpPr>
          <p:nvPr>
            <p:ph type="title"/>
          </p:nvPr>
        </p:nvSpPr>
        <p:spPr>
          <a:xfrm>
            <a:off x="720000" y="539401"/>
            <a:ext cx="42948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9" name="Google Shape;1469;p45"/>
          <p:cNvSpPr txBox="1">
            <a:spLocks noGrp="1"/>
          </p:cNvSpPr>
          <p:nvPr>
            <p:ph type="subTitle" idx="1"/>
          </p:nvPr>
        </p:nvSpPr>
        <p:spPr>
          <a:xfrm>
            <a:off x="720000" y="2481975"/>
            <a:ext cx="29118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45"/>
          <p:cNvSpPr txBox="1">
            <a:spLocks noGrp="1"/>
          </p:cNvSpPr>
          <p:nvPr>
            <p:ph type="subTitle" idx="2"/>
          </p:nvPr>
        </p:nvSpPr>
        <p:spPr>
          <a:xfrm>
            <a:off x="720000" y="2073050"/>
            <a:ext cx="29118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471" name="Google Shape;1471;p45"/>
          <p:cNvGrpSpPr/>
          <p:nvPr/>
        </p:nvGrpSpPr>
        <p:grpSpPr>
          <a:xfrm>
            <a:off x="8554395" y="840603"/>
            <a:ext cx="457280" cy="375089"/>
            <a:chOff x="3556000" y="4604100"/>
            <a:chExt cx="1651425" cy="1354600"/>
          </a:xfrm>
        </p:grpSpPr>
        <p:sp>
          <p:nvSpPr>
            <p:cNvPr id="1472" name="Google Shape;1472;p45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5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5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1" name="Google Shape;1521;p45"/>
          <p:cNvSpPr/>
          <p:nvPr/>
        </p:nvSpPr>
        <p:spPr>
          <a:xfrm rot="-2700000">
            <a:off x="8715978" y="1328952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2"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3" name="Google Shape;1523;p46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1524" name="Google Shape;1524;p46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1525" name="Google Shape;1525;p46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46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46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46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46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46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46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46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46"/>
          <p:cNvGrpSpPr/>
          <p:nvPr/>
        </p:nvGrpSpPr>
        <p:grpSpPr>
          <a:xfrm rot="-1528505">
            <a:off x="5021493" y="4634070"/>
            <a:ext cx="667370" cy="384595"/>
            <a:chOff x="2641175" y="4497400"/>
            <a:chExt cx="2270951" cy="1308715"/>
          </a:xfrm>
        </p:grpSpPr>
        <p:sp>
          <p:nvSpPr>
            <p:cNvPr id="1534" name="Google Shape;1534;p46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" name="Google Shape;1548;p46"/>
          <p:cNvGrpSpPr/>
          <p:nvPr/>
        </p:nvGrpSpPr>
        <p:grpSpPr>
          <a:xfrm>
            <a:off x="63080" y="1095901"/>
            <a:ext cx="611694" cy="601991"/>
            <a:chOff x="5371525" y="1837475"/>
            <a:chExt cx="575225" cy="566100"/>
          </a:xfrm>
        </p:grpSpPr>
        <p:sp>
          <p:nvSpPr>
            <p:cNvPr id="1549" name="Google Shape;1549;p46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46"/>
          <p:cNvGrpSpPr/>
          <p:nvPr/>
        </p:nvGrpSpPr>
        <p:grpSpPr>
          <a:xfrm>
            <a:off x="8635408" y="1490328"/>
            <a:ext cx="468509" cy="384300"/>
            <a:chOff x="3556000" y="4604100"/>
            <a:chExt cx="1651425" cy="1354600"/>
          </a:xfrm>
        </p:grpSpPr>
        <p:sp>
          <p:nvSpPr>
            <p:cNvPr id="1552" name="Google Shape;1552;p46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6"/>
          <p:cNvSpPr/>
          <p:nvPr/>
        </p:nvSpPr>
        <p:spPr>
          <a:xfrm rot="7282300">
            <a:off x="136024" y="34678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3" name="Google Shape;1603;p47"/>
          <p:cNvGrpSpPr/>
          <p:nvPr/>
        </p:nvGrpSpPr>
        <p:grpSpPr>
          <a:xfrm>
            <a:off x="-164755" y="427612"/>
            <a:ext cx="9575967" cy="4494085"/>
            <a:chOff x="227781" y="803750"/>
            <a:chExt cx="8310307" cy="3900100"/>
          </a:xfrm>
        </p:grpSpPr>
        <p:sp>
          <p:nvSpPr>
            <p:cNvPr id="1604" name="Google Shape;1604;p47"/>
            <p:cNvSpPr/>
            <p:nvPr/>
          </p:nvSpPr>
          <p:spPr>
            <a:xfrm>
              <a:off x="612887" y="803750"/>
              <a:ext cx="7925200" cy="3721830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5" name="Google Shape;1605;p47"/>
            <p:cNvGrpSpPr/>
            <p:nvPr/>
          </p:nvGrpSpPr>
          <p:grpSpPr>
            <a:xfrm rot="-1391259">
              <a:off x="4507401" y="1179297"/>
              <a:ext cx="517967" cy="469641"/>
              <a:chOff x="3269725" y="803475"/>
              <a:chExt cx="171225" cy="155250"/>
            </a:xfrm>
          </p:grpSpPr>
          <p:sp>
            <p:nvSpPr>
              <p:cNvPr id="1606" name="Google Shape;1606;p47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7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8" name="Google Shape;1608;p47"/>
            <p:cNvGrpSpPr/>
            <p:nvPr/>
          </p:nvGrpSpPr>
          <p:grpSpPr>
            <a:xfrm rot="1824556">
              <a:off x="311012" y="2336924"/>
              <a:ext cx="517964" cy="469639"/>
              <a:chOff x="3269725" y="803475"/>
              <a:chExt cx="171225" cy="155250"/>
            </a:xfrm>
          </p:grpSpPr>
          <p:sp>
            <p:nvSpPr>
              <p:cNvPr id="1609" name="Google Shape;1609;p47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7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11" name="Google Shape;1611;p47"/>
            <p:cNvSpPr/>
            <p:nvPr/>
          </p:nvSpPr>
          <p:spPr>
            <a:xfrm rot="1824556">
              <a:off x="6754134" y="4370491"/>
              <a:ext cx="281481" cy="281481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" name="Google Shape;1612;p47"/>
          <p:cNvGrpSpPr/>
          <p:nvPr/>
        </p:nvGrpSpPr>
        <p:grpSpPr>
          <a:xfrm>
            <a:off x="8430905" y="4303101"/>
            <a:ext cx="611694" cy="601991"/>
            <a:chOff x="5371525" y="1837475"/>
            <a:chExt cx="575225" cy="566100"/>
          </a:xfrm>
        </p:grpSpPr>
        <p:sp>
          <p:nvSpPr>
            <p:cNvPr id="1613" name="Google Shape;1613;p47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" name="Google Shape;1615;p47"/>
          <p:cNvGrpSpPr/>
          <p:nvPr/>
        </p:nvGrpSpPr>
        <p:grpSpPr>
          <a:xfrm>
            <a:off x="-164762" y="539421"/>
            <a:ext cx="780925" cy="768594"/>
            <a:chOff x="5371525" y="1837475"/>
            <a:chExt cx="575225" cy="566100"/>
          </a:xfrm>
        </p:grpSpPr>
        <p:sp>
          <p:nvSpPr>
            <p:cNvPr id="1616" name="Google Shape;1616;p47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8" name="Google Shape;1618;p47"/>
          <p:cNvSpPr/>
          <p:nvPr/>
        </p:nvSpPr>
        <p:spPr>
          <a:xfrm rot="1957650">
            <a:off x="8140197" y="3786328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49"/>
          <p:cNvGrpSpPr/>
          <p:nvPr/>
        </p:nvGrpSpPr>
        <p:grpSpPr>
          <a:xfrm>
            <a:off x="-459225" y="-204719"/>
            <a:ext cx="9697454" cy="6104319"/>
            <a:chOff x="-459225" y="-204719"/>
            <a:chExt cx="9697454" cy="6104319"/>
          </a:xfrm>
        </p:grpSpPr>
        <p:sp>
          <p:nvSpPr>
            <p:cNvPr id="1624" name="Google Shape;1624;p49"/>
            <p:cNvSpPr/>
            <p:nvPr/>
          </p:nvSpPr>
          <p:spPr>
            <a:xfrm>
              <a:off x="1824619" y="3359381"/>
              <a:ext cx="4912279" cy="55034"/>
            </a:xfrm>
            <a:custGeom>
              <a:avLst/>
              <a:gdLst/>
              <a:ahLst/>
              <a:cxnLst/>
              <a:rect l="l" t="t" r="r" b="b"/>
              <a:pathLst>
                <a:path w="42844" h="480" extrusionOk="0">
                  <a:moveTo>
                    <a:pt x="42844" y="1"/>
                  </a:moveTo>
                  <a:lnTo>
                    <a:pt x="1" y="1"/>
                  </a:lnTo>
                  <a:lnTo>
                    <a:pt x="1" y="480"/>
                  </a:lnTo>
                  <a:lnTo>
                    <a:pt x="42844" y="480"/>
                  </a:lnTo>
                  <a:lnTo>
                    <a:pt x="42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5" name="Google Shape;1625;p49"/>
            <p:cNvGrpSpPr/>
            <p:nvPr/>
          </p:nvGrpSpPr>
          <p:grpSpPr>
            <a:xfrm>
              <a:off x="-94229" y="-204719"/>
              <a:ext cx="9332458" cy="923890"/>
              <a:chOff x="-94229" y="-90894"/>
              <a:chExt cx="9332458" cy="923890"/>
            </a:xfrm>
          </p:grpSpPr>
          <p:sp>
            <p:nvSpPr>
              <p:cNvPr id="1626" name="Google Shape;1626;p49"/>
              <p:cNvSpPr/>
              <p:nvPr/>
            </p:nvSpPr>
            <p:spPr>
              <a:xfrm>
                <a:off x="-94229" y="230943"/>
                <a:ext cx="3794737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412" extrusionOk="0">
                    <a:moveTo>
                      <a:pt x="33097" y="1"/>
                    </a:moveTo>
                    <a:lnTo>
                      <a:pt x="0" y="1"/>
                    </a:lnTo>
                    <a:lnTo>
                      <a:pt x="0" y="412"/>
                    </a:lnTo>
                    <a:lnTo>
                      <a:pt x="33097" y="412"/>
                    </a:lnTo>
                    <a:lnTo>
                      <a:pt x="330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9"/>
              <p:cNvSpPr/>
              <p:nvPr/>
            </p:nvSpPr>
            <p:spPr>
              <a:xfrm>
                <a:off x="83715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9"/>
              <p:cNvSpPr/>
              <p:nvPr/>
            </p:nvSpPr>
            <p:spPr>
              <a:xfrm>
                <a:off x="531214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49"/>
              <p:cNvSpPr/>
              <p:nvPr/>
            </p:nvSpPr>
            <p:spPr>
              <a:xfrm>
                <a:off x="978712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9"/>
              <p:cNvSpPr/>
              <p:nvPr/>
            </p:nvSpPr>
            <p:spPr>
              <a:xfrm>
                <a:off x="1426211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9"/>
              <p:cNvSpPr/>
              <p:nvPr/>
            </p:nvSpPr>
            <p:spPr>
              <a:xfrm>
                <a:off x="1873709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9"/>
              <p:cNvSpPr/>
              <p:nvPr/>
            </p:nvSpPr>
            <p:spPr>
              <a:xfrm>
                <a:off x="2321208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49"/>
              <p:cNvSpPr/>
              <p:nvPr/>
            </p:nvSpPr>
            <p:spPr>
              <a:xfrm>
                <a:off x="2768706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49"/>
              <p:cNvSpPr/>
              <p:nvPr/>
            </p:nvSpPr>
            <p:spPr>
              <a:xfrm>
                <a:off x="3216319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0" y="1"/>
                    </a:moveTo>
                    <a:lnTo>
                      <a:pt x="388" y="1"/>
                    </a:lnTo>
                    <a:lnTo>
                      <a:pt x="388" y="2146"/>
                    </a:lnTo>
                    <a:lnTo>
                      <a:pt x="0" y="21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9"/>
              <p:cNvSpPr/>
              <p:nvPr/>
            </p:nvSpPr>
            <p:spPr>
              <a:xfrm>
                <a:off x="306146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49"/>
              <p:cNvSpPr/>
              <p:nvPr/>
            </p:nvSpPr>
            <p:spPr>
              <a:xfrm>
                <a:off x="753645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49"/>
              <p:cNvSpPr/>
              <p:nvPr/>
            </p:nvSpPr>
            <p:spPr>
              <a:xfrm>
                <a:off x="1201143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9"/>
              <p:cNvSpPr/>
              <p:nvPr/>
            </p:nvSpPr>
            <p:spPr>
              <a:xfrm>
                <a:off x="1648641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9"/>
              <p:cNvSpPr/>
              <p:nvPr/>
            </p:nvSpPr>
            <p:spPr>
              <a:xfrm>
                <a:off x="2096140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9" y="0"/>
                    </a:moveTo>
                    <a:lnTo>
                      <a:pt x="1" y="0"/>
                    </a:lnTo>
                    <a:lnTo>
                      <a:pt x="1" y="2853"/>
                    </a:lnTo>
                    <a:lnTo>
                      <a:pt x="389" y="2853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9"/>
              <p:cNvSpPr/>
              <p:nvPr/>
            </p:nvSpPr>
            <p:spPr>
              <a:xfrm>
                <a:off x="2541116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9"/>
              <p:cNvSpPr/>
              <p:nvPr/>
            </p:nvSpPr>
            <p:spPr>
              <a:xfrm>
                <a:off x="2991252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8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388" y="2853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9"/>
              <p:cNvSpPr/>
              <p:nvPr/>
            </p:nvSpPr>
            <p:spPr>
              <a:xfrm>
                <a:off x="3438750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8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388" y="2853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9"/>
              <p:cNvSpPr/>
              <p:nvPr/>
            </p:nvSpPr>
            <p:spPr>
              <a:xfrm>
                <a:off x="-94229" y="-38611"/>
                <a:ext cx="3794737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412" extrusionOk="0">
                    <a:moveTo>
                      <a:pt x="33097" y="1"/>
                    </a:moveTo>
                    <a:lnTo>
                      <a:pt x="0" y="1"/>
                    </a:lnTo>
                    <a:lnTo>
                      <a:pt x="0" y="412"/>
                    </a:lnTo>
                    <a:lnTo>
                      <a:pt x="33097" y="412"/>
                    </a:lnTo>
                    <a:lnTo>
                      <a:pt x="330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9"/>
              <p:cNvSpPr/>
              <p:nvPr/>
            </p:nvSpPr>
            <p:spPr>
              <a:xfrm>
                <a:off x="-94229" y="-4559"/>
                <a:ext cx="3794737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3097" h="2306" extrusionOk="0">
                    <a:moveTo>
                      <a:pt x="1621" y="0"/>
                    </a:moveTo>
                    <a:lnTo>
                      <a:pt x="0" y="1644"/>
                    </a:lnTo>
                    <a:lnTo>
                      <a:pt x="0" y="2123"/>
                    </a:lnTo>
                    <a:lnTo>
                      <a:pt x="1758" y="343"/>
                    </a:lnTo>
                    <a:lnTo>
                      <a:pt x="3584" y="2169"/>
                    </a:lnTo>
                    <a:lnTo>
                      <a:pt x="3858" y="2169"/>
                    </a:lnTo>
                    <a:lnTo>
                      <a:pt x="5661" y="343"/>
                    </a:lnTo>
                    <a:lnTo>
                      <a:pt x="7487" y="2169"/>
                    </a:lnTo>
                    <a:lnTo>
                      <a:pt x="7761" y="2169"/>
                    </a:lnTo>
                    <a:lnTo>
                      <a:pt x="9587" y="343"/>
                    </a:lnTo>
                    <a:lnTo>
                      <a:pt x="11367" y="2169"/>
                    </a:lnTo>
                    <a:lnTo>
                      <a:pt x="11664" y="2169"/>
                    </a:lnTo>
                    <a:lnTo>
                      <a:pt x="13467" y="343"/>
                    </a:lnTo>
                    <a:lnTo>
                      <a:pt x="15293" y="2169"/>
                    </a:lnTo>
                    <a:lnTo>
                      <a:pt x="15567" y="2169"/>
                    </a:lnTo>
                    <a:lnTo>
                      <a:pt x="17393" y="343"/>
                    </a:lnTo>
                    <a:lnTo>
                      <a:pt x="19082" y="2055"/>
                    </a:lnTo>
                    <a:lnTo>
                      <a:pt x="19310" y="2306"/>
                    </a:lnTo>
                    <a:lnTo>
                      <a:pt x="19333" y="2283"/>
                    </a:lnTo>
                    <a:lnTo>
                      <a:pt x="19333" y="2306"/>
                    </a:lnTo>
                    <a:lnTo>
                      <a:pt x="19561" y="2055"/>
                    </a:lnTo>
                    <a:lnTo>
                      <a:pt x="21273" y="343"/>
                    </a:lnTo>
                    <a:lnTo>
                      <a:pt x="23076" y="2169"/>
                    </a:lnTo>
                    <a:lnTo>
                      <a:pt x="23350" y="2169"/>
                    </a:lnTo>
                    <a:lnTo>
                      <a:pt x="25176" y="343"/>
                    </a:lnTo>
                    <a:lnTo>
                      <a:pt x="27002" y="2169"/>
                    </a:lnTo>
                    <a:lnTo>
                      <a:pt x="27276" y="2169"/>
                    </a:lnTo>
                    <a:lnTo>
                      <a:pt x="29080" y="343"/>
                    </a:lnTo>
                    <a:lnTo>
                      <a:pt x="30883" y="2169"/>
                    </a:lnTo>
                    <a:lnTo>
                      <a:pt x="31157" y="2169"/>
                    </a:lnTo>
                    <a:lnTo>
                      <a:pt x="33097" y="252"/>
                    </a:lnTo>
                    <a:lnTo>
                      <a:pt x="33097" y="0"/>
                    </a:lnTo>
                    <a:lnTo>
                      <a:pt x="32846" y="0"/>
                    </a:lnTo>
                    <a:lnTo>
                      <a:pt x="31020" y="1826"/>
                    </a:lnTo>
                    <a:lnTo>
                      <a:pt x="29216" y="0"/>
                    </a:lnTo>
                    <a:lnTo>
                      <a:pt x="28943" y="0"/>
                    </a:lnTo>
                    <a:lnTo>
                      <a:pt x="27139" y="1826"/>
                    </a:lnTo>
                    <a:lnTo>
                      <a:pt x="25313" y="0"/>
                    </a:lnTo>
                    <a:lnTo>
                      <a:pt x="25039" y="0"/>
                    </a:lnTo>
                    <a:lnTo>
                      <a:pt x="23213" y="1826"/>
                    </a:lnTo>
                    <a:lnTo>
                      <a:pt x="21410" y="0"/>
                    </a:lnTo>
                    <a:lnTo>
                      <a:pt x="21136" y="0"/>
                    </a:lnTo>
                    <a:lnTo>
                      <a:pt x="19333" y="1826"/>
                    </a:lnTo>
                    <a:lnTo>
                      <a:pt x="17530" y="0"/>
                    </a:lnTo>
                    <a:lnTo>
                      <a:pt x="17233" y="0"/>
                    </a:lnTo>
                    <a:lnTo>
                      <a:pt x="15430" y="1826"/>
                    </a:lnTo>
                    <a:lnTo>
                      <a:pt x="13604" y="0"/>
                    </a:lnTo>
                    <a:lnTo>
                      <a:pt x="13330" y="0"/>
                    </a:lnTo>
                    <a:lnTo>
                      <a:pt x="11527" y="1826"/>
                    </a:lnTo>
                    <a:lnTo>
                      <a:pt x="9724" y="0"/>
                    </a:lnTo>
                    <a:lnTo>
                      <a:pt x="9450" y="0"/>
                    </a:lnTo>
                    <a:lnTo>
                      <a:pt x="7624" y="1826"/>
                    </a:lnTo>
                    <a:lnTo>
                      <a:pt x="5798" y="0"/>
                    </a:lnTo>
                    <a:lnTo>
                      <a:pt x="5524" y="0"/>
                    </a:lnTo>
                    <a:lnTo>
                      <a:pt x="3721" y="1826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9"/>
              <p:cNvSpPr/>
              <p:nvPr/>
            </p:nvSpPr>
            <p:spPr>
              <a:xfrm>
                <a:off x="3462254" y="230943"/>
                <a:ext cx="381835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303" h="412" extrusionOk="0">
                    <a:moveTo>
                      <a:pt x="1" y="1"/>
                    </a:moveTo>
                    <a:lnTo>
                      <a:pt x="33303" y="1"/>
                    </a:lnTo>
                    <a:lnTo>
                      <a:pt x="33303" y="412"/>
                    </a:lnTo>
                    <a:lnTo>
                      <a:pt x="1" y="4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9"/>
              <p:cNvSpPr/>
              <p:nvPr/>
            </p:nvSpPr>
            <p:spPr>
              <a:xfrm>
                <a:off x="3663818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9"/>
              <p:cNvSpPr/>
              <p:nvPr/>
            </p:nvSpPr>
            <p:spPr>
              <a:xfrm>
                <a:off x="4111316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9"/>
              <p:cNvSpPr/>
              <p:nvPr/>
            </p:nvSpPr>
            <p:spPr>
              <a:xfrm>
                <a:off x="4558815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9"/>
              <p:cNvSpPr/>
              <p:nvPr/>
            </p:nvSpPr>
            <p:spPr>
              <a:xfrm>
                <a:off x="5006313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9"/>
              <p:cNvSpPr/>
              <p:nvPr/>
            </p:nvSpPr>
            <p:spPr>
              <a:xfrm>
                <a:off x="5453812" y="-9833"/>
                <a:ext cx="47238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147" extrusionOk="0">
                    <a:moveTo>
                      <a:pt x="1" y="1"/>
                    </a:moveTo>
                    <a:lnTo>
                      <a:pt x="412" y="1"/>
                    </a:lnTo>
                    <a:lnTo>
                      <a:pt x="412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9"/>
              <p:cNvSpPr/>
              <p:nvPr/>
            </p:nvSpPr>
            <p:spPr>
              <a:xfrm>
                <a:off x="5901310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9"/>
              <p:cNvSpPr/>
              <p:nvPr/>
            </p:nvSpPr>
            <p:spPr>
              <a:xfrm>
                <a:off x="6348809" y="-9833"/>
                <a:ext cx="44715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9"/>
              <p:cNvSpPr/>
              <p:nvPr/>
            </p:nvSpPr>
            <p:spPr>
              <a:xfrm>
                <a:off x="6796422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0" y="1"/>
                    </a:moveTo>
                    <a:lnTo>
                      <a:pt x="388" y="1"/>
                    </a:lnTo>
                    <a:lnTo>
                      <a:pt x="388" y="2146"/>
                    </a:lnTo>
                    <a:lnTo>
                      <a:pt x="0" y="21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9"/>
              <p:cNvSpPr/>
              <p:nvPr/>
            </p:nvSpPr>
            <p:spPr>
              <a:xfrm>
                <a:off x="3886248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9"/>
              <p:cNvSpPr/>
              <p:nvPr/>
            </p:nvSpPr>
            <p:spPr>
              <a:xfrm>
                <a:off x="4333747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0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9"/>
              <p:cNvSpPr/>
              <p:nvPr/>
            </p:nvSpPr>
            <p:spPr>
              <a:xfrm>
                <a:off x="4781245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9"/>
              <p:cNvSpPr/>
              <p:nvPr/>
            </p:nvSpPr>
            <p:spPr>
              <a:xfrm>
                <a:off x="5226107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2" y="0"/>
                    </a:lnTo>
                    <a:lnTo>
                      <a:pt x="412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9"/>
              <p:cNvSpPr/>
              <p:nvPr/>
            </p:nvSpPr>
            <p:spPr>
              <a:xfrm>
                <a:off x="5676242" y="-90894"/>
                <a:ext cx="44601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54" extrusionOk="0">
                    <a:moveTo>
                      <a:pt x="389" y="0"/>
                    </a:moveTo>
                    <a:lnTo>
                      <a:pt x="1" y="0"/>
                    </a:lnTo>
                    <a:lnTo>
                      <a:pt x="1" y="2853"/>
                    </a:lnTo>
                    <a:lnTo>
                      <a:pt x="389" y="2853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9"/>
              <p:cNvSpPr/>
              <p:nvPr/>
            </p:nvSpPr>
            <p:spPr>
              <a:xfrm>
                <a:off x="6121218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9"/>
              <p:cNvSpPr/>
              <p:nvPr/>
            </p:nvSpPr>
            <p:spPr>
              <a:xfrm>
                <a:off x="6568717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9"/>
              <p:cNvSpPr/>
              <p:nvPr/>
            </p:nvSpPr>
            <p:spPr>
              <a:xfrm>
                <a:off x="7016215" y="-90894"/>
                <a:ext cx="47238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54" extrusionOk="0">
                    <a:moveTo>
                      <a:pt x="411" y="0"/>
                    </a:moveTo>
                    <a:lnTo>
                      <a:pt x="0" y="0"/>
                    </a:lnTo>
                    <a:lnTo>
                      <a:pt x="0" y="2853"/>
                    </a:lnTo>
                    <a:lnTo>
                      <a:pt x="411" y="285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9"/>
              <p:cNvSpPr/>
              <p:nvPr/>
            </p:nvSpPr>
            <p:spPr>
              <a:xfrm>
                <a:off x="3462254" y="-38611"/>
                <a:ext cx="381835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33303" h="412" extrusionOk="0">
                    <a:moveTo>
                      <a:pt x="1" y="1"/>
                    </a:moveTo>
                    <a:lnTo>
                      <a:pt x="33303" y="1"/>
                    </a:lnTo>
                    <a:lnTo>
                      <a:pt x="33303" y="412"/>
                    </a:lnTo>
                    <a:lnTo>
                      <a:pt x="1" y="4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9"/>
              <p:cNvSpPr/>
              <p:nvPr/>
            </p:nvSpPr>
            <p:spPr>
              <a:xfrm>
                <a:off x="3436113" y="-4559"/>
                <a:ext cx="3844497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3531" h="2306" extrusionOk="0">
                    <a:moveTo>
                      <a:pt x="2055" y="0"/>
                    </a:moveTo>
                    <a:lnTo>
                      <a:pt x="0" y="2055"/>
                    </a:lnTo>
                    <a:lnTo>
                      <a:pt x="229" y="2306"/>
                    </a:lnTo>
                    <a:lnTo>
                      <a:pt x="2192" y="343"/>
                    </a:lnTo>
                    <a:lnTo>
                      <a:pt x="4018" y="2169"/>
                    </a:lnTo>
                    <a:lnTo>
                      <a:pt x="4292" y="2169"/>
                    </a:lnTo>
                    <a:lnTo>
                      <a:pt x="6095" y="343"/>
                    </a:lnTo>
                    <a:lnTo>
                      <a:pt x="7921" y="2169"/>
                    </a:lnTo>
                    <a:lnTo>
                      <a:pt x="8195" y="2169"/>
                    </a:lnTo>
                    <a:lnTo>
                      <a:pt x="10021" y="343"/>
                    </a:lnTo>
                    <a:lnTo>
                      <a:pt x="11801" y="2169"/>
                    </a:lnTo>
                    <a:lnTo>
                      <a:pt x="12075" y="2169"/>
                    </a:lnTo>
                    <a:lnTo>
                      <a:pt x="13901" y="343"/>
                    </a:lnTo>
                    <a:lnTo>
                      <a:pt x="15727" y="2169"/>
                    </a:lnTo>
                    <a:lnTo>
                      <a:pt x="16001" y="2169"/>
                    </a:lnTo>
                    <a:lnTo>
                      <a:pt x="17804" y="343"/>
                    </a:lnTo>
                    <a:lnTo>
                      <a:pt x="19516" y="2055"/>
                    </a:lnTo>
                    <a:lnTo>
                      <a:pt x="19744" y="2306"/>
                    </a:lnTo>
                    <a:lnTo>
                      <a:pt x="19744" y="2283"/>
                    </a:lnTo>
                    <a:lnTo>
                      <a:pt x="19767" y="2306"/>
                    </a:lnTo>
                    <a:lnTo>
                      <a:pt x="19995" y="2055"/>
                    </a:lnTo>
                    <a:lnTo>
                      <a:pt x="21684" y="343"/>
                    </a:lnTo>
                    <a:lnTo>
                      <a:pt x="23510" y="2169"/>
                    </a:lnTo>
                    <a:lnTo>
                      <a:pt x="23784" y="2169"/>
                    </a:lnTo>
                    <a:lnTo>
                      <a:pt x="25610" y="343"/>
                    </a:lnTo>
                    <a:lnTo>
                      <a:pt x="27414" y="2169"/>
                    </a:lnTo>
                    <a:lnTo>
                      <a:pt x="27710" y="2169"/>
                    </a:lnTo>
                    <a:lnTo>
                      <a:pt x="29514" y="343"/>
                    </a:lnTo>
                    <a:lnTo>
                      <a:pt x="31317" y="2169"/>
                    </a:lnTo>
                    <a:lnTo>
                      <a:pt x="31591" y="2169"/>
                    </a:lnTo>
                    <a:lnTo>
                      <a:pt x="33531" y="252"/>
                    </a:lnTo>
                    <a:lnTo>
                      <a:pt x="33531" y="0"/>
                    </a:lnTo>
                    <a:lnTo>
                      <a:pt x="33280" y="0"/>
                    </a:lnTo>
                    <a:lnTo>
                      <a:pt x="31454" y="1826"/>
                    </a:lnTo>
                    <a:lnTo>
                      <a:pt x="29650" y="0"/>
                    </a:lnTo>
                    <a:lnTo>
                      <a:pt x="29377" y="0"/>
                    </a:lnTo>
                    <a:lnTo>
                      <a:pt x="27551" y="1826"/>
                    </a:lnTo>
                    <a:lnTo>
                      <a:pt x="25747" y="0"/>
                    </a:lnTo>
                    <a:lnTo>
                      <a:pt x="25473" y="0"/>
                    </a:lnTo>
                    <a:lnTo>
                      <a:pt x="23647" y="1826"/>
                    </a:lnTo>
                    <a:lnTo>
                      <a:pt x="21844" y="0"/>
                    </a:lnTo>
                    <a:lnTo>
                      <a:pt x="21548" y="0"/>
                    </a:lnTo>
                    <a:lnTo>
                      <a:pt x="19744" y="1826"/>
                    </a:lnTo>
                    <a:lnTo>
                      <a:pt x="17941" y="0"/>
                    </a:lnTo>
                    <a:lnTo>
                      <a:pt x="17667" y="0"/>
                    </a:lnTo>
                    <a:lnTo>
                      <a:pt x="15864" y="1826"/>
                    </a:lnTo>
                    <a:lnTo>
                      <a:pt x="14038" y="0"/>
                    </a:lnTo>
                    <a:lnTo>
                      <a:pt x="13764" y="0"/>
                    </a:lnTo>
                    <a:lnTo>
                      <a:pt x="11938" y="1826"/>
                    </a:lnTo>
                    <a:lnTo>
                      <a:pt x="10158" y="0"/>
                    </a:lnTo>
                    <a:lnTo>
                      <a:pt x="9884" y="0"/>
                    </a:lnTo>
                    <a:lnTo>
                      <a:pt x="8058" y="1826"/>
                    </a:lnTo>
                    <a:lnTo>
                      <a:pt x="6232" y="0"/>
                    </a:lnTo>
                    <a:lnTo>
                      <a:pt x="5958" y="0"/>
                    </a:lnTo>
                    <a:lnTo>
                      <a:pt x="4155" y="182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9"/>
              <p:cNvSpPr/>
              <p:nvPr/>
            </p:nvSpPr>
            <p:spPr>
              <a:xfrm>
                <a:off x="7044994" y="-38611"/>
                <a:ext cx="2193235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19129" h="412" extrusionOk="0">
                    <a:moveTo>
                      <a:pt x="1" y="1"/>
                    </a:moveTo>
                    <a:lnTo>
                      <a:pt x="1" y="412"/>
                    </a:lnTo>
                    <a:lnTo>
                      <a:pt x="19105" y="412"/>
                    </a:lnTo>
                    <a:cubicBezTo>
                      <a:pt x="19128" y="275"/>
                      <a:pt x="19128" y="138"/>
                      <a:pt x="19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9"/>
              <p:cNvSpPr/>
              <p:nvPr/>
            </p:nvSpPr>
            <p:spPr>
              <a:xfrm>
                <a:off x="7044994" y="230943"/>
                <a:ext cx="2185324" cy="47238"/>
              </a:xfrm>
              <a:custGeom>
                <a:avLst/>
                <a:gdLst/>
                <a:ahLst/>
                <a:cxnLst/>
                <a:rect l="l" t="t" r="r" b="b"/>
                <a:pathLst>
                  <a:path w="19060" h="412" extrusionOk="0">
                    <a:moveTo>
                      <a:pt x="1" y="1"/>
                    </a:moveTo>
                    <a:lnTo>
                      <a:pt x="1" y="412"/>
                    </a:lnTo>
                    <a:lnTo>
                      <a:pt x="19060" y="412"/>
                    </a:lnTo>
                    <a:cubicBezTo>
                      <a:pt x="19060" y="275"/>
                      <a:pt x="19060" y="138"/>
                      <a:pt x="190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9"/>
              <p:cNvSpPr/>
              <p:nvPr/>
            </p:nvSpPr>
            <p:spPr>
              <a:xfrm>
                <a:off x="7243920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9"/>
              <p:cNvSpPr/>
              <p:nvPr/>
            </p:nvSpPr>
            <p:spPr>
              <a:xfrm>
                <a:off x="7694056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9"/>
              <p:cNvSpPr/>
              <p:nvPr/>
            </p:nvSpPr>
            <p:spPr>
              <a:xfrm>
                <a:off x="8141554" y="-88257"/>
                <a:ext cx="44601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831" extrusionOk="0">
                    <a:moveTo>
                      <a:pt x="0" y="0"/>
                    </a:moveTo>
                    <a:lnTo>
                      <a:pt x="388" y="0"/>
                    </a:lnTo>
                    <a:lnTo>
                      <a:pt x="388" y="2830"/>
                    </a:lnTo>
                    <a:lnTo>
                      <a:pt x="0" y="28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9"/>
              <p:cNvSpPr/>
              <p:nvPr/>
            </p:nvSpPr>
            <p:spPr>
              <a:xfrm>
                <a:off x="8586416" y="-88257"/>
                <a:ext cx="47238" cy="32458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831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830"/>
                    </a:lnTo>
                    <a:lnTo>
                      <a:pt x="1" y="28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9"/>
              <p:cNvSpPr/>
              <p:nvPr/>
            </p:nvSpPr>
            <p:spPr>
              <a:xfrm>
                <a:off x="9036551" y="-9833"/>
                <a:ext cx="44601" cy="24616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147" extrusionOk="0">
                    <a:moveTo>
                      <a:pt x="1" y="1"/>
                    </a:moveTo>
                    <a:lnTo>
                      <a:pt x="389" y="1"/>
                    </a:lnTo>
                    <a:lnTo>
                      <a:pt x="389" y="2146"/>
                    </a:lnTo>
                    <a:lnTo>
                      <a:pt x="1" y="21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9"/>
              <p:cNvSpPr/>
              <p:nvPr/>
            </p:nvSpPr>
            <p:spPr>
              <a:xfrm>
                <a:off x="7466351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0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0" y="2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9"/>
              <p:cNvSpPr/>
              <p:nvPr/>
            </p:nvSpPr>
            <p:spPr>
              <a:xfrm>
                <a:off x="7913849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1" y="0"/>
                    </a:lnTo>
                    <a:lnTo>
                      <a:pt x="411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9"/>
              <p:cNvSpPr/>
              <p:nvPr/>
            </p:nvSpPr>
            <p:spPr>
              <a:xfrm>
                <a:off x="8361348" y="-28063"/>
                <a:ext cx="47238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06" extrusionOk="0">
                    <a:moveTo>
                      <a:pt x="1" y="0"/>
                    </a:moveTo>
                    <a:lnTo>
                      <a:pt x="412" y="0"/>
                    </a:lnTo>
                    <a:lnTo>
                      <a:pt x="412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9"/>
              <p:cNvSpPr/>
              <p:nvPr/>
            </p:nvSpPr>
            <p:spPr>
              <a:xfrm>
                <a:off x="8808846" y="-28063"/>
                <a:ext cx="44601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06" extrusionOk="0">
                    <a:moveTo>
                      <a:pt x="1" y="0"/>
                    </a:moveTo>
                    <a:lnTo>
                      <a:pt x="389" y="0"/>
                    </a:lnTo>
                    <a:lnTo>
                      <a:pt x="389" y="2305"/>
                    </a:lnTo>
                    <a:lnTo>
                      <a:pt x="1" y="23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9"/>
              <p:cNvSpPr/>
              <p:nvPr/>
            </p:nvSpPr>
            <p:spPr>
              <a:xfrm>
                <a:off x="7016215" y="-4559"/>
                <a:ext cx="2216740" cy="264394"/>
              </a:xfrm>
              <a:custGeom>
                <a:avLst/>
                <a:gdLst/>
                <a:ahLst/>
                <a:cxnLst/>
                <a:rect l="l" t="t" r="r" b="b"/>
                <a:pathLst>
                  <a:path w="19334" h="2306" extrusionOk="0">
                    <a:moveTo>
                      <a:pt x="2055" y="0"/>
                    </a:moveTo>
                    <a:lnTo>
                      <a:pt x="0" y="2055"/>
                    </a:lnTo>
                    <a:lnTo>
                      <a:pt x="252" y="2306"/>
                    </a:lnTo>
                    <a:lnTo>
                      <a:pt x="2192" y="343"/>
                    </a:lnTo>
                    <a:lnTo>
                      <a:pt x="4018" y="2169"/>
                    </a:lnTo>
                    <a:lnTo>
                      <a:pt x="4292" y="2169"/>
                    </a:lnTo>
                    <a:lnTo>
                      <a:pt x="6118" y="343"/>
                    </a:lnTo>
                    <a:lnTo>
                      <a:pt x="7921" y="2169"/>
                    </a:lnTo>
                    <a:lnTo>
                      <a:pt x="8195" y="2169"/>
                    </a:lnTo>
                    <a:lnTo>
                      <a:pt x="10021" y="343"/>
                    </a:lnTo>
                    <a:lnTo>
                      <a:pt x="11824" y="2169"/>
                    </a:lnTo>
                    <a:lnTo>
                      <a:pt x="12098" y="2169"/>
                    </a:lnTo>
                    <a:lnTo>
                      <a:pt x="13901" y="343"/>
                    </a:lnTo>
                    <a:lnTo>
                      <a:pt x="15727" y="2169"/>
                    </a:lnTo>
                    <a:lnTo>
                      <a:pt x="16001" y="2169"/>
                    </a:lnTo>
                    <a:lnTo>
                      <a:pt x="17827" y="343"/>
                    </a:lnTo>
                    <a:lnTo>
                      <a:pt x="19311" y="1826"/>
                    </a:lnTo>
                    <a:cubicBezTo>
                      <a:pt x="19311" y="1690"/>
                      <a:pt x="19333" y="1530"/>
                      <a:pt x="19333" y="1370"/>
                    </a:cubicBezTo>
                    <a:lnTo>
                      <a:pt x="17964" y="0"/>
                    </a:lnTo>
                    <a:lnTo>
                      <a:pt x="17690" y="0"/>
                    </a:lnTo>
                    <a:lnTo>
                      <a:pt x="15864" y="1826"/>
                    </a:lnTo>
                    <a:lnTo>
                      <a:pt x="14038" y="0"/>
                    </a:lnTo>
                    <a:lnTo>
                      <a:pt x="13764" y="0"/>
                    </a:lnTo>
                    <a:lnTo>
                      <a:pt x="11961" y="1826"/>
                    </a:lnTo>
                    <a:lnTo>
                      <a:pt x="10158" y="0"/>
                    </a:lnTo>
                    <a:lnTo>
                      <a:pt x="9884" y="0"/>
                    </a:lnTo>
                    <a:lnTo>
                      <a:pt x="8058" y="1826"/>
                    </a:lnTo>
                    <a:lnTo>
                      <a:pt x="6255" y="0"/>
                    </a:lnTo>
                    <a:lnTo>
                      <a:pt x="5981" y="0"/>
                    </a:lnTo>
                    <a:lnTo>
                      <a:pt x="4155" y="182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9"/>
              <p:cNvSpPr/>
              <p:nvPr/>
            </p:nvSpPr>
            <p:spPr>
              <a:xfrm>
                <a:off x="790334" y="259721"/>
                <a:ext cx="18345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969" extrusionOk="0">
                    <a:moveTo>
                      <a:pt x="160" y="1"/>
                    </a:moveTo>
                    <a:lnTo>
                      <a:pt x="0" y="1"/>
                    </a:lnTo>
                    <a:lnTo>
                      <a:pt x="0" y="2968"/>
                    </a:lnTo>
                    <a:lnTo>
                      <a:pt x="160" y="2968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9"/>
              <p:cNvSpPr/>
              <p:nvPr/>
            </p:nvSpPr>
            <p:spPr>
              <a:xfrm>
                <a:off x="688177" y="450851"/>
                <a:ext cx="222545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575" extrusionOk="0">
                    <a:moveTo>
                      <a:pt x="960" y="0"/>
                    </a:moveTo>
                    <a:cubicBezTo>
                      <a:pt x="868" y="0"/>
                      <a:pt x="777" y="23"/>
                      <a:pt x="708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50" y="1507"/>
                      <a:pt x="1873" y="1461"/>
                    </a:cubicBezTo>
                    <a:cubicBezTo>
                      <a:pt x="1918" y="1415"/>
                      <a:pt x="1918" y="1370"/>
                      <a:pt x="1941" y="1301"/>
                    </a:cubicBezTo>
                    <a:lnTo>
                      <a:pt x="1941" y="365"/>
                    </a:lnTo>
                    <a:cubicBezTo>
                      <a:pt x="1941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9" y="46"/>
                      <a:pt x="1484" y="23"/>
                    </a:cubicBezTo>
                    <a:lnTo>
                      <a:pt x="1142" y="23"/>
                    </a:lnTo>
                    <a:cubicBezTo>
                      <a:pt x="1119" y="23"/>
                      <a:pt x="1096" y="0"/>
                      <a:pt x="10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9"/>
              <p:cNvSpPr/>
              <p:nvPr/>
            </p:nvSpPr>
            <p:spPr>
              <a:xfrm>
                <a:off x="552081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7" y="1"/>
                    </a:moveTo>
                    <a:cubicBezTo>
                      <a:pt x="960" y="1"/>
                      <a:pt x="1" y="92"/>
                      <a:pt x="1" y="229"/>
                    </a:cubicBezTo>
                    <a:cubicBezTo>
                      <a:pt x="1" y="343"/>
                      <a:pt x="960" y="435"/>
                      <a:pt x="2147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9"/>
              <p:cNvSpPr/>
              <p:nvPr/>
            </p:nvSpPr>
            <p:spPr>
              <a:xfrm>
                <a:off x="711795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320" y="1"/>
                      <a:pt x="0" y="320"/>
                      <a:pt x="0" y="685"/>
                    </a:cubicBezTo>
                    <a:cubicBezTo>
                      <a:pt x="0" y="1051"/>
                      <a:pt x="320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9"/>
              <p:cNvSpPr/>
              <p:nvPr/>
            </p:nvSpPr>
            <p:spPr>
              <a:xfrm>
                <a:off x="552081" y="600017"/>
                <a:ext cx="492214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66" y="1689"/>
                      <a:pt x="777" y="1644"/>
                    </a:cubicBezTo>
                    <a:lnTo>
                      <a:pt x="914" y="1644"/>
                    </a:lnTo>
                    <a:cubicBezTo>
                      <a:pt x="1097" y="1621"/>
                      <a:pt x="1302" y="1621"/>
                      <a:pt x="1530" y="1598"/>
                    </a:cubicBezTo>
                    <a:lnTo>
                      <a:pt x="2147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8" y="1644"/>
                    </a:cubicBezTo>
                    <a:cubicBezTo>
                      <a:pt x="3630" y="1644"/>
                      <a:pt x="3790" y="1666"/>
                      <a:pt x="3904" y="1689"/>
                    </a:cubicBezTo>
                    <a:cubicBezTo>
                      <a:pt x="3973" y="1689"/>
                      <a:pt x="4041" y="1712"/>
                      <a:pt x="4087" y="1712"/>
                    </a:cubicBezTo>
                    <a:cubicBezTo>
                      <a:pt x="4188" y="1732"/>
                      <a:pt x="4253" y="1753"/>
                      <a:pt x="4283" y="1789"/>
                    </a:cubicBezTo>
                    <a:lnTo>
                      <a:pt x="4283" y="1789"/>
                    </a:lnTo>
                    <a:lnTo>
                      <a:pt x="3128" y="0"/>
                    </a:lnTo>
                    <a:close/>
                    <a:moveTo>
                      <a:pt x="4283" y="1789"/>
                    </a:moveTo>
                    <a:lnTo>
                      <a:pt x="4292" y="1803"/>
                    </a:lnTo>
                    <a:cubicBezTo>
                      <a:pt x="4290" y="1798"/>
                      <a:pt x="4286" y="1793"/>
                      <a:pt x="4283" y="17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9"/>
              <p:cNvSpPr/>
              <p:nvPr/>
            </p:nvSpPr>
            <p:spPr>
              <a:xfrm>
                <a:off x="819113" y="453373"/>
                <a:ext cx="180696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969" extrusionOk="0">
                    <a:moveTo>
                      <a:pt x="0" y="1"/>
                    </a:moveTo>
                    <a:cubicBezTo>
                      <a:pt x="23" y="1"/>
                      <a:pt x="274" y="183"/>
                      <a:pt x="274" y="457"/>
                    </a:cubicBezTo>
                    <a:lnTo>
                      <a:pt x="274" y="1279"/>
                    </a:lnTo>
                    <a:lnTo>
                      <a:pt x="411" y="1553"/>
                    </a:lnTo>
                    <a:lnTo>
                      <a:pt x="1119" y="2923"/>
                    </a:lnTo>
                    <a:cubicBezTo>
                      <a:pt x="1301" y="2923"/>
                      <a:pt x="1461" y="2945"/>
                      <a:pt x="1575" y="2968"/>
                    </a:cubicBezTo>
                    <a:lnTo>
                      <a:pt x="616" y="1530"/>
                    </a:lnTo>
                    <a:lnTo>
                      <a:pt x="434" y="1279"/>
                    </a:lnTo>
                    <a:lnTo>
                      <a:pt x="434" y="457"/>
                    </a:lnTo>
                    <a:cubicBezTo>
                      <a:pt x="434" y="412"/>
                      <a:pt x="457" y="138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9"/>
              <p:cNvSpPr/>
              <p:nvPr/>
            </p:nvSpPr>
            <p:spPr>
              <a:xfrm>
                <a:off x="552081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lnTo>
                      <a:pt x="1713" y="1"/>
                    </a:ln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67" y="1279"/>
                    </a:lnTo>
                    <a:lnTo>
                      <a:pt x="1667" y="275"/>
                    </a:lnTo>
                    <a:cubicBezTo>
                      <a:pt x="1667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49"/>
              <p:cNvSpPr/>
              <p:nvPr/>
            </p:nvSpPr>
            <p:spPr>
              <a:xfrm>
                <a:off x="2860316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49"/>
              <p:cNvSpPr/>
              <p:nvPr/>
            </p:nvSpPr>
            <p:spPr>
              <a:xfrm>
                <a:off x="2758273" y="450851"/>
                <a:ext cx="219908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685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2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8" y="46"/>
                      <a:pt x="1461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9"/>
              <p:cNvSpPr/>
              <p:nvPr/>
            </p:nvSpPr>
            <p:spPr>
              <a:xfrm>
                <a:off x="2622177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9"/>
              <p:cNvSpPr/>
              <p:nvPr/>
            </p:nvSpPr>
            <p:spPr>
              <a:xfrm>
                <a:off x="2781891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9"/>
              <p:cNvSpPr/>
              <p:nvPr/>
            </p:nvSpPr>
            <p:spPr>
              <a:xfrm>
                <a:off x="2622177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30" y="1598"/>
                    </a:cubicBezTo>
                    <a:lnTo>
                      <a:pt x="2146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2" y="1689"/>
                      <a:pt x="4018" y="1712"/>
                      <a:pt x="4086" y="1712"/>
                    </a:cubicBezTo>
                    <a:cubicBezTo>
                      <a:pt x="4187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9"/>
              <p:cNvSpPr/>
              <p:nvPr/>
            </p:nvSpPr>
            <p:spPr>
              <a:xfrm>
                <a:off x="2886572" y="453373"/>
                <a:ext cx="18321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969" extrusionOk="0">
                    <a:moveTo>
                      <a:pt x="0" y="1"/>
                    </a:moveTo>
                    <a:cubicBezTo>
                      <a:pt x="46" y="1"/>
                      <a:pt x="297" y="183"/>
                      <a:pt x="297" y="457"/>
                    </a:cubicBezTo>
                    <a:lnTo>
                      <a:pt x="297" y="1279"/>
                    </a:lnTo>
                    <a:lnTo>
                      <a:pt x="434" y="1553"/>
                    </a:lnTo>
                    <a:lnTo>
                      <a:pt x="1141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79" y="138"/>
                      <a:pt x="2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9"/>
              <p:cNvSpPr/>
              <p:nvPr/>
            </p:nvSpPr>
            <p:spPr>
              <a:xfrm>
                <a:off x="2622177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9"/>
              <p:cNvSpPr/>
              <p:nvPr/>
            </p:nvSpPr>
            <p:spPr>
              <a:xfrm>
                <a:off x="787697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887" y="252"/>
                    </a:lnTo>
                    <a:cubicBezTo>
                      <a:pt x="15887" y="275"/>
                      <a:pt x="15270" y="2786"/>
                      <a:pt x="13764" y="2854"/>
                    </a:cubicBezTo>
                    <a:cubicBezTo>
                      <a:pt x="13742" y="2855"/>
                      <a:pt x="13720" y="2855"/>
                      <a:pt x="13699" y="2855"/>
                    </a:cubicBezTo>
                    <a:cubicBezTo>
                      <a:pt x="12388" y="2855"/>
                      <a:pt x="11521" y="1509"/>
                      <a:pt x="11139" y="206"/>
                    </a:cubicBezTo>
                    <a:lnTo>
                      <a:pt x="11048" y="229"/>
                    </a:lnTo>
                    <a:lnTo>
                      <a:pt x="10934" y="115"/>
                    </a:lnTo>
                    <a:lnTo>
                      <a:pt x="10888" y="184"/>
                    </a:lnTo>
                    <a:cubicBezTo>
                      <a:pt x="10157" y="1005"/>
                      <a:pt x="9336" y="1416"/>
                      <a:pt x="8446" y="1439"/>
                    </a:cubicBezTo>
                    <a:cubicBezTo>
                      <a:pt x="8432" y="1439"/>
                      <a:pt x="8418" y="1439"/>
                      <a:pt x="8404" y="1439"/>
                    </a:cubicBezTo>
                    <a:cubicBezTo>
                      <a:pt x="6917" y="1439"/>
                      <a:pt x="5752" y="229"/>
                      <a:pt x="5729" y="206"/>
                    </a:cubicBezTo>
                    <a:lnTo>
                      <a:pt x="5592" y="275"/>
                    </a:lnTo>
                    <a:cubicBezTo>
                      <a:pt x="5570" y="1370"/>
                      <a:pt x="5273" y="4246"/>
                      <a:pt x="4269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36" y="3356"/>
                      <a:pt x="3104" y="298"/>
                      <a:pt x="3104" y="275"/>
                    </a:cubicBezTo>
                    <a:lnTo>
                      <a:pt x="2967" y="229"/>
                    </a:lnTo>
                    <a:cubicBezTo>
                      <a:pt x="2967" y="252"/>
                      <a:pt x="2397" y="1302"/>
                      <a:pt x="1598" y="1325"/>
                    </a:cubicBezTo>
                    <a:cubicBezTo>
                      <a:pt x="1585" y="1325"/>
                      <a:pt x="1571" y="1326"/>
                      <a:pt x="1558" y="1326"/>
                    </a:cubicBezTo>
                    <a:cubicBezTo>
                      <a:pt x="1092" y="1326"/>
                      <a:pt x="626" y="938"/>
                      <a:pt x="160" y="184"/>
                    </a:cubicBezTo>
                    <a:lnTo>
                      <a:pt x="137" y="138"/>
                    </a:lnTo>
                    <a:lnTo>
                      <a:pt x="0" y="206"/>
                    </a:lnTo>
                    <a:lnTo>
                      <a:pt x="46" y="275"/>
                    </a:lnTo>
                    <a:cubicBezTo>
                      <a:pt x="513" y="1075"/>
                      <a:pt x="1023" y="1485"/>
                      <a:pt x="1555" y="1485"/>
                    </a:cubicBezTo>
                    <a:cubicBezTo>
                      <a:pt x="1569" y="1485"/>
                      <a:pt x="1584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4" y="4246"/>
                    </a:cubicBezTo>
                    <a:cubicBezTo>
                      <a:pt x="3881" y="4406"/>
                      <a:pt x="4063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7" y="1233"/>
                      <a:pt x="5752" y="435"/>
                    </a:cubicBezTo>
                    <a:cubicBezTo>
                      <a:pt x="6095" y="754"/>
                      <a:pt x="7145" y="1599"/>
                      <a:pt x="8446" y="1599"/>
                    </a:cubicBezTo>
                    <a:cubicBezTo>
                      <a:pt x="9359" y="1576"/>
                      <a:pt x="10203" y="1142"/>
                      <a:pt x="10979" y="320"/>
                    </a:cubicBezTo>
                    <a:cubicBezTo>
                      <a:pt x="11367" y="1667"/>
                      <a:pt x="12280" y="3059"/>
                      <a:pt x="13673" y="3059"/>
                    </a:cubicBezTo>
                    <a:lnTo>
                      <a:pt x="13764" y="3059"/>
                    </a:lnTo>
                    <a:cubicBezTo>
                      <a:pt x="15179" y="2991"/>
                      <a:pt x="15841" y="1142"/>
                      <a:pt x="16046" y="503"/>
                    </a:cubicBezTo>
                    <a:cubicBezTo>
                      <a:pt x="16229" y="754"/>
                      <a:pt x="16640" y="1165"/>
                      <a:pt x="17119" y="1165"/>
                    </a:cubicBezTo>
                    <a:cubicBezTo>
                      <a:pt x="17138" y="1166"/>
                      <a:pt x="17157" y="1167"/>
                      <a:pt x="1717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2" y="982"/>
                      <a:pt x="17142" y="982"/>
                    </a:cubicBezTo>
                    <a:cubicBezTo>
                      <a:pt x="16549" y="960"/>
                      <a:pt x="16092" y="229"/>
                      <a:pt x="16092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49"/>
              <p:cNvSpPr/>
              <p:nvPr/>
            </p:nvSpPr>
            <p:spPr>
              <a:xfrm>
                <a:off x="4370437" y="259721"/>
                <a:ext cx="18345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969" extrusionOk="0">
                    <a:moveTo>
                      <a:pt x="160" y="1"/>
                    </a:moveTo>
                    <a:lnTo>
                      <a:pt x="0" y="1"/>
                    </a:lnTo>
                    <a:lnTo>
                      <a:pt x="0" y="2968"/>
                    </a:lnTo>
                    <a:lnTo>
                      <a:pt x="160" y="2968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49"/>
              <p:cNvSpPr/>
              <p:nvPr/>
            </p:nvSpPr>
            <p:spPr>
              <a:xfrm>
                <a:off x="4268279" y="450851"/>
                <a:ext cx="220023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575" extrusionOk="0">
                    <a:moveTo>
                      <a:pt x="960" y="0"/>
                    </a:moveTo>
                    <a:cubicBezTo>
                      <a:pt x="868" y="0"/>
                      <a:pt x="777" y="23"/>
                      <a:pt x="686" y="23"/>
                    </a:cubicBezTo>
                    <a:lnTo>
                      <a:pt x="480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15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3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9" y="46"/>
                      <a:pt x="1462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49"/>
              <p:cNvSpPr/>
              <p:nvPr/>
            </p:nvSpPr>
            <p:spPr>
              <a:xfrm>
                <a:off x="4132183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7" y="1"/>
                    </a:moveTo>
                    <a:cubicBezTo>
                      <a:pt x="960" y="1"/>
                      <a:pt x="1" y="92"/>
                      <a:pt x="1" y="229"/>
                    </a:cubicBezTo>
                    <a:cubicBezTo>
                      <a:pt x="1" y="343"/>
                      <a:pt x="960" y="435"/>
                      <a:pt x="2147" y="435"/>
                    </a:cubicBezTo>
                    <a:cubicBezTo>
                      <a:pt x="3333" y="435"/>
                      <a:pt x="4315" y="343"/>
                      <a:pt x="4315" y="229"/>
                    </a:cubicBezTo>
                    <a:cubicBezTo>
                      <a:pt x="4315" y="92"/>
                      <a:pt x="3333" y="1"/>
                      <a:pt x="21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49"/>
              <p:cNvSpPr/>
              <p:nvPr/>
            </p:nvSpPr>
            <p:spPr>
              <a:xfrm>
                <a:off x="4291898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85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49"/>
              <p:cNvSpPr/>
              <p:nvPr/>
            </p:nvSpPr>
            <p:spPr>
              <a:xfrm>
                <a:off x="4132183" y="600017"/>
                <a:ext cx="492214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7" y="1621"/>
                      <a:pt x="1302" y="1621"/>
                      <a:pt x="1530" y="1598"/>
                    </a:cubicBezTo>
                    <a:lnTo>
                      <a:pt x="2147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8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3" y="1689"/>
                      <a:pt x="4018" y="1712"/>
                      <a:pt x="4087" y="1712"/>
                    </a:cubicBezTo>
                    <a:cubicBezTo>
                      <a:pt x="4187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49"/>
              <p:cNvSpPr/>
              <p:nvPr/>
            </p:nvSpPr>
            <p:spPr>
              <a:xfrm>
                <a:off x="4396578" y="453373"/>
                <a:ext cx="183333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2969" extrusionOk="0">
                    <a:moveTo>
                      <a:pt x="0" y="1"/>
                    </a:moveTo>
                    <a:cubicBezTo>
                      <a:pt x="46" y="1"/>
                      <a:pt x="297" y="183"/>
                      <a:pt x="297" y="457"/>
                    </a:cubicBezTo>
                    <a:lnTo>
                      <a:pt x="297" y="1279"/>
                    </a:lnTo>
                    <a:lnTo>
                      <a:pt x="434" y="1553"/>
                    </a:lnTo>
                    <a:lnTo>
                      <a:pt x="1142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80" y="138"/>
                      <a:pt x="2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49"/>
              <p:cNvSpPr/>
              <p:nvPr/>
            </p:nvSpPr>
            <p:spPr>
              <a:xfrm>
                <a:off x="4132183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9"/>
              <p:cNvSpPr/>
              <p:nvPr/>
            </p:nvSpPr>
            <p:spPr>
              <a:xfrm>
                <a:off x="6440418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49"/>
              <p:cNvSpPr/>
              <p:nvPr/>
            </p:nvSpPr>
            <p:spPr>
              <a:xfrm>
                <a:off x="6338375" y="450851"/>
                <a:ext cx="220023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685" y="23"/>
                    </a:cubicBezTo>
                    <a:lnTo>
                      <a:pt x="457" y="23"/>
                    </a:lnTo>
                    <a:cubicBezTo>
                      <a:pt x="343" y="46"/>
                      <a:pt x="275" y="46"/>
                      <a:pt x="275" y="46"/>
                    </a:cubicBezTo>
                    <a:cubicBezTo>
                      <a:pt x="115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15" y="1575"/>
                      <a:pt x="275" y="1575"/>
                    </a:cubicBezTo>
                    <a:lnTo>
                      <a:pt x="1644" y="1575"/>
                    </a:lnTo>
                    <a:cubicBezTo>
                      <a:pt x="1690" y="1575"/>
                      <a:pt x="1713" y="1575"/>
                      <a:pt x="1758" y="1552"/>
                    </a:cubicBezTo>
                    <a:cubicBezTo>
                      <a:pt x="1804" y="1529"/>
                      <a:pt x="1827" y="1507"/>
                      <a:pt x="1872" y="1461"/>
                    </a:cubicBezTo>
                    <a:cubicBezTo>
                      <a:pt x="1895" y="1415"/>
                      <a:pt x="1918" y="1370"/>
                      <a:pt x="1918" y="1301"/>
                    </a:cubicBezTo>
                    <a:lnTo>
                      <a:pt x="1918" y="365"/>
                    </a:lnTo>
                    <a:cubicBezTo>
                      <a:pt x="1918" y="251"/>
                      <a:pt x="1827" y="114"/>
                      <a:pt x="1713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76" y="46"/>
                      <a:pt x="1462" y="23"/>
                    </a:cubicBezTo>
                    <a:lnTo>
                      <a:pt x="1119" y="23"/>
                    </a:lnTo>
                    <a:cubicBezTo>
                      <a:pt x="1119" y="23"/>
                      <a:pt x="1096" y="0"/>
                      <a:pt x="10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49"/>
              <p:cNvSpPr/>
              <p:nvPr/>
            </p:nvSpPr>
            <p:spPr>
              <a:xfrm>
                <a:off x="6202279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33" y="435"/>
                      <a:pt x="4315" y="343"/>
                      <a:pt x="4315" y="229"/>
                    </a:cubicBezTo>
                    <a:cubicBezTo>
                      <a:pt x="4315" y="92"/>
                      <a:pt x="3333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9"/>
              <p:cNvSpPr/>
              <p:nvPr/>
            </p:nvSpPr>
            <p:spPr>
              <a:xfrm>
                <a:off x="6361994" y="668008"/>
                <a:ext cx="154440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62" y="1"/>
                    </a:moveTo>
                    <a:cubicBezTo>
                      <a:pt x="297" y="1"/>
                      <a:pt x="0" y="320"/>
                      <a:pt x="0" y="685"/>
                    </a:cubicBezTo>
                    <a:cubicBezTo>
                      <a:pt x="0" y="1051"/>
                      <a:pt x="297" y="1347"/>
                      <a:pt x="662" y="1347"/>
                    </a:cubicBezTo>
                    <a:cubicBezTo>
                      <a:pt x="1050" y="1347"/>
                      <a:pt x="1347" y="1051"/>
                      <a:pt x="1347" y="685"/>
                    </a:cubicBezTo>
                    <a:cubicBezTo>
                      <a:pt x="1347" y="320"/>
                      <a:pt x="1050" y="1"/>
                      <a:pt x="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49"/>
              <p:cNvSpPr/>
              <p:nvPr/>
            </p:nvSpPr>
            <p:spPr>
              <a:xfrm>
                <a:off x="6202279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43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07" y="1598"/>
                    </a:cubicBezTo>
                    <a:lnTo>
                      <a:pt x="2146" y="1598"/>
                    </a:lnTo>
                    <a:cubicBezTo>
                      <a:pt x="2489" y="1598"/>
                      <a:pt x="2785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67" y="1666"/>
                      <a:pt x="3904" y="1689"/>
                    </a:cubicBezTo>
                    <a:cubicBezTo>
                      <a:pt x="3972" y="1689"/>
                      <a:pt x="4018" y="1712"/>
                      <a:pt x="4064" y="1712"/>
                    </a:cubicBezTo>
                    <a:cubicBezTo>
                      <a:pt x="4184" y="1732"/>
                      <a:pt x="4252" y="1752"/>
                      <a:pt x="4282" y="1788"/>
                    </a:cubicBezTo>
                    <a:lnTo>
                      <a:pt x="4282" y="1788"/>
                    </a:lnTo>
                    <a:lnTo>
                      <a:pt x="3105" y="0"/>
                    </a:lnTo>
                    <a:close/>
                    <a:moveTo>
                      <a:pt x="4282" y="1788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49"/>
              <p:cNvSpPr/>
              <p:nvPr/>
            </p:nvSpPr>
            <p:spPr>
              <a:xfrm>
                <a:off x="6466674" y="453373"/>
                <a:ext cx="18321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969" extrusionOk="0">
                    <a:moveTo>
                      <a:pt x="0" y="1"/>
                    </a:moveTo>
                    <a:cubicBezTo>
                      <a:pt x="46" y="1"/>
                      <a:pt x="274" y="183"/>
                      <a:pt x="274" y="457"/>
                    </a:cubicBezTo>
                    <a:lnTo>
                      <a:pt x="274" y="1279"/>
                    </a:lnTo>
                    <a:lnTo>
                      <a:pt x="434" y="1553"/>
                    </a:lnTo>
                    <a:lnTo>
                      <a:pt x="1141" y="2923"/>
                    </a:lnTo>
                    <a:cubicBezTo>
                      <a:pt x="1324" y="2923"/>
                      <a:pt x="1461" y="2945"/>
                      <a:pt x="1598" y="2968"/>
                    </a:cubicBezTo>
                    <a:lnTo>
                      <a:pt x="639" y="1530"/>
                    </a:lnTo>
                    <a:lnTo>
                      <a:pt x="457" y="1279"/>
                    </a:lnTo>
                    <a:lnTo>
                      <a:pt x="457" y="457"/>
                    </a:lnTo>
                    <a:cubicBezTo>
                      <a:pt x="457" y="412"/>
                      <a:pt x="479" y="138"/>
                      <a:pt x="2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9"/>
              <p:cNvSpPr/>
              <p:nvPr/>
            </p:nvSpPr>
            <p:spPr>
              <a:xfrm>
                <a:off x="6202279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2" y="24"/>
                      <a:pt x="1462" y="24"/>
                    </a:cubicBezTo>
                    <a:cubicBezTo>
                      <a:pt x="1302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2" y="2945"/>
                      <a:pt x="914" y="2923"/>
                    </a:cubicBezTo>
                    <a:lnTo>
                      <a:pt x="1530" y="1553"/>
                    </a:lnTo>
                    <a:lnTo>
                      <a:pt x="1644" y="1279"/>
                    </a:lnTo>
                    <a:lnTo>
                      <a:pt x="1644" y="275"/>
                    </a:lnTo>
                    <a:cubicBezTo>
                      <a:pt x="1644" y="275"/>
                      <a:pt x="1644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9"/>
              <p:cNvSpPr/>
              <p:nvPr/>
            </p:nvSpPr>
            <p:spPr>
              <a:xfrm>
                <a:off x="4367799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887" y="252"/>
                    </a:lnTo>
                    <a:cubicBezTo>
                      <a:pt x="15887" y="275"/>
                      <a:pt x="15270" y="2786"/>
                      <a:pt x="13764" y="2854"/>
                    </a:cubicBezTo>
                    <a:cubicBezTo>
                      <a:pt x="13742" y="2855"/>
                      <a:pt x="13720" y="2855"/>
                      <a:pt x="13699" y="2855"/>
                    </a:cubicBezTo>
                    <a:cubicBezTo>
                      <a:pt x="12388" y="2855"/>
                      <a:pt x="11521" y="1509"/>
                      <a:pt x="11139" y="206"/>
                    </a:cubicBezTo>
                    <a:lnTo>
                      <a:pt x="11048" y="229"/>
                    </a:lnTo>
                    <a:lnTo>
                      <a:pt x="10934" y="115"/>
                    </a:lnTo>
                    <a:lnTo>
                      <a:pt x="10888" y="184"/>
                    </a:lnTo>
                    <a:cubicBezTo>
                      <a:pt x="10135" y="1005"/>
                      <a:pt x="9336" y="1416"/>
                      <a:pt x="8446" y="1439"/>
                    </a:cubicBezTo>
                    <a:cubicBezTo>
                      <a:pt x="8432" y="1439"/>
                      <a:pt x="8418" y="1439"/>
                      <a:pt x="8404" y="1439"/>
                    </a:cubicBezTo>
                    <a:cubicBezTo>
                      <a:pt x="6917" y="1439"/>
                      <a:pt x="5729" y="229"/>
                      <a:pt x="5729" y="206"/>
                    </a:cubicBezTo>
                    <a:lnTo>
                      <a:pt x="5592" y="275"/>
                    </a:lnTo>
                    <a:cubicBezTo>
                      <a:pt x="5570" y="1370"/>
                      <a:pt x="5273" y="4246"/>
                      <a:pt x="4269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13" y="3356"/>
                      <a:pt x="3104" y="298"/>
                      <a:pt x="3104" y="275"/>
                    </a:cubicBezTo>
                    <a:lnTo>
                      <a:pt x="2968" y="229"/>
                    </a:lnTo>
                    <a:cubicBezTo>
                      <a:pt x="2945" y="252"/>
                      <a:pt x="2397" y="1302"/>
                      <a:pt x="1598" y="1325"/>
                    </a:cubicBezTo>
                    <a:cubicBezTo>
                      <a:pt x="1584" y="1325"/>
                      <a:pt x="1570" y="1326"/>
                      <a:pt x="1556" y="1326"/>
                    </a:cubicBezTo>
                    <a:cubicBezTo>
                      <a:pt x="1069" y="1326"/>
                      <a:pt x="604" y="938"/>
                      <a:pt x="160" y="184"/>
                    </a:cubicBezTo>
                    <a:lnTo>
                      <a:pt x="114" y="138"/>
                    </a:lnTo>
                    <a:lnTo>
                      <a:pt x="0" y="206"/>
                    </a:lnTo>
                    <a:lnTo>
                      <a:pt x="23" y="275"/>
                    </a:lnTo>
                    <a:cubicBezTo>
                      <a:pt x="512" y="1075"/>
                      <a:pt x="1023" y="1485"/>
                      <a:pt x="1555" y="1485"/>
                    </a:cubicBezTo>
                    <a:cubicBezTo>
                      <a:pt x="1569" y="1485"/>
                      <a:pt x="1584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4" y="4246"/>
                    </a:cubicBezTo>
                    <a:cubicBezTo>
                      <a:pt x="3881" y="4406"/>
                      <a:pt x="4040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7" y="1233"/>
                      <a:pt x="5729" y="435"/>
                    </a:cubicBezTo>
                    <a:cubicBezTo>
                      <a:pt x="6095" y="754"/>
                      <a:pt x="7145" y="1599"/>
                      <a:pt x="8446" y="1599"/>
                    </a:cubicBezTo>
                    <a:cubicBezTo>
                      <a:pt x="9359" y="1576"/>
                      <a:pt x="10203" y="1142"/>
                      <a:pt x="10956" y="320"/>
                    </a:cubicBezTo>
                    <a:cubicBezTo>
                      <a:pt x="11367" y="1667"/>
                      <a:pt x="12280" y="3059"/>
                      <a:pt x="13673" y="3059"/>
                    </a:cubicBezTo>
                    <a:lnTo>
                      <a:pt x="13764" y="3059"/>
                    </a:lnTo>
                    <a:cubicBezTo>
                      <a:pt x="15179" y="2991"/>
                      <a:pt x="15841" y="1142"/>
                      <a:pt x="16024" y="503"/>
                    </a:cubicBezTo>
                    <a:cubicBezTo>
                      <a:pt x="16229" y="754"/>
                      <a:pt x="16617" y="1165"/>
                      <a:pt x="17119" y="1165"/>
                    </a:cubicBezTo>
                    <a:cubicBezTo>
                      <a:pt x="17138" y="1166"/>
                      <a:pt x="17157" y="1167"/>
                      <a:pt x="1717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2" y="982"/>
                      <a:pt x="17142" y="982"/>
                    </a:cubicBezTo>
                    <a:cubicBezTo>
                      <a:pt x="16549" y="960"/>
                      <a:pt x="16092" y="229"/>
                      <a:pt x="16069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49"/>
              <p:cNvSpPr/>
              <p:nvPr/>
            </p:nvSpPr>
            <p:spPr>
              <a:xfrm>
                <a:off x="8494806" y="259721"/>
                <a:ext cx="18459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969" extrusionOk="0">
                    <a:moveTo>
                      <a:pt x="161" y="1"/>
                    </a:moveTo>
                    <a:lnTo>
                      <a:pt x="1" y="1"/>
                    </a:lnTo>
                    <a:lnTo>
                      <a:pt x="1" y="2968"/>
                    </a:lnTo>
                    <a:lnTo>
                      <a:pt x="161" y="296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49"/>
              <p:cNvSpPr/>
              <p:nvPr/>
            </p:nvSpPr>
            <p:spPr>
              <a:xfrm>
                <a:off x="8392763" y="450851"/>
                <a:ext cx="222545" cy="180582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575" extrusionOk="0">
                    <a:moveTo>
                      <a:pt x="959" y="0"/>
                    </a:moveTo>
                    <a:cubicBezTo>
                      <a:pt x="868" y="0"/>
                      <a:pt x="777" y="23"/>
                      <a:pt x="708" y="23"/>
                    </a:cubicBezTo>
                    <a:lnTo>
                      <a:pt x="480" y="23"/>
                    </a:lnTo>
                    <a:cubicBezTo>
                      <a:pt x="343" y="46"/>
                      <a:pt x="274" y="46"/>
                      <a:pt x="274" y="46"/>
                    </a:cubicBezTo>
                    <a:cubicBezTo>
                      <a:pt x="138" y="69"/>
                      <a:pt x="1" y="228"/>
                      <a:pt x="1" y="365"/>
                    </a:cubicBezTo>
                    <a:lnTo>
                      <a:pt x="1" y="1301"/>
                    </a:lnTo>
                    <a:cubicBezTo>
                      <a:pt x="1" y="1438"/>
                      <a:pt x="138" y="1575"/>
                      <a:pt x="274" y="1575"/>
                    </a:cubicBezTo>
                    <a:lnTo>
                      <a:pt x="1644" y="1575"/>
                    </a:lnTo>
                    <a:cubicBezTo>
                      <a:pt x="1690" y="1575"/>
                      <a:pt x="1712" y="1575"/>
                      <a:pt x="1758" y="1552"/>
                    </a:cubicBezTo>
                    <a:cubicBezTo>
                      <a:pt x="1804" y="1529"/>
                      <a:pt x="1849" y="1507"/>
                      <a:pt x="1872" y="1461"/>
                    </a:cubicBezTo>
                    <a:cubicBezTo>
                      <a:pt x="1918" y="1415"/>
                      <a:pt x="1941" y="1370"/>
                      <a:pt x="1941" y="1301"/>
                    </a:cubicBezTo>
                    <a:lnTo>
                      <a:pt x="1941" y="365"/>
                    </a:lnTo>
                    <a:cubicBezTo>
                      <a:pt x="1941" y="251"/>
                      <a:pt x="1827" y="114"/>
                      <a:pt x="1712" y="69"/>
                    </a:cubicBezTo>
                    <a:cubicBezTo>
                      <a:pt x="1690" y="69"/>
                      <a:pt x="1667" y="46"/>
                      <a:pt x="1644" y="46"/>
                    </a:cubicBezTo>
                    <a:cubicBezTo>
                      <a:pt x="1644" y="46"/>
                      <a:pt x="1598" y="46"/>
                      <a:pt x="1484" y="23"/>
                    </a:cubicBezTo>
                    <a:lnTo>
                      <a:pt x="1142" y="23"/>
                    </a:lnTo>
                    <a:cubicBezTo>
                      <a:pt x="1119" y="23"/>
                      <a:pt x="1096" y="0"/>
                      <a:pt x="10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49"/>
              <p:cNvSpPr/>
              <p:nvPr/>
            </p:nvSpPr>
            <p:spPr>
              <a:xfrm>
                <a:off x="8256668" y="783121"/>
                <a:ext cx="494736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435" extrusionOk="0">
                    <a:moveTo>
                      <a:pt x="2146" y="1"/>
                    </a:moveTo>
                    <a:cubicBezTo>
                      <a:pt x="959" y="1"/>
                      <a:pt x="1" y="92"/>
                      <a:pt x="1" y="229"/>
                    </a:cubicBezTo>
                    <a:cubicBezTo>
                      <a:pt x="1" y="343"/>
                      <a:pt x="959" y="435"/>
                      <a:pt x="2146" y="435"/>
                    </a:cubicBezTo>
                    <a:cubicBezTo>
                      <a:pt x="3356" y="435"/>
                      <a:pt x="4315" y="343"/>
                      <a:pt x="4315" y="229"/>
                    </a:cubicBezTo>
                    <a:cubicBezTo>
                      <a:pt x="4315" y="92"/>
                      <a:pt x="3356" y="1"/>
                      <a:pt x="2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9"/>
              <p:cNvSpPr/>
              <p:nvPr/>
            </p:nvSpPr>
            <p:spPr>
              <a:xfrm>
                <a:off x="8416267" y="668008"/>
                <a:ext cx="154555" cy="15455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348" extrusionOk="0">
                    <a:moveTo>
                      <a:pt x="686" y="1"/>
                    </a:moveTo>
                    <a:cubicBezTo>
                      <a:pt x="321" y="1"/>
                      <a:pt x="1" y="320"/>
                      <a:pt x="1" y="685"/>
                    </a:cubicBezTo>
                    <a:cubicBezTo>
                      <a:pt x="1" y="1051"/>
                      <a:pt x="321" y="1347"/>
                      <a:pt x="686" y="1347"/>
                    </a:cubicBezTo>
                    <a:cubicBezTo>
                      <a:pt x="1051" y="1347"/>
                      <a:pt x="1348" y="1051"/>
                      <a:pt x="1348" y="685"/>
                    </a:cubicBezTo>
                    <a:cubicBezTo>
                      <a:pt x="1348" y="320"/>
                      <a:pt x="1051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9"/>
              <p:cNvSpPr/>
              <p:nvPr/>
            </p:nvSpPr>
            <p:spPr>
              <a:xfrm>
                <a:off x="8256668" y="600017"/>
                <a:ext cx="492099" cy="206838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1804" extrusionOk="0">
                    <a:moveTo>
                      <a:pt x="1188" y="0"/>
                    </a:moveTo>
                    <a:lnTo>
                      <a:pt x="1" y="1803"/>
                    </a:lnTo>
                    <a:cubicBezTo>
                      <a:pt x="69" y="1735"/>
                      <a:pt x="366" y="1689"/>
                      <a:pt x="777" y="1644"/>
                    </a:cubicBezTo>
                    <a:lnTo>
                      <a:pt x="914" y="1644"/>
                    </a:lnTo>
                    <a:cubicBezTo>
                      <a:pt x="1096" y="1621"/>
                      <a:pt x="1302" y="1621"/>
                      <a:pt x="1530" y="1598"/>
                    </a:cubicBezTo>
                    <a:lnTo>
                      <a:pt x="2146" y="1598"/>
                    </a:lnTo>
                    <a:cubicBezTo>
                      <a:pt x="2489" y="1598"/>
                      <a:pt x="2808" y="1598"/>
                      <a:pt x="3082" y="1621"/>
                    </a:cubicBezTo>
                    <a:cubicBezTo>
                      <a:pt x="3219" y="1621"/>
                      <a:pt x="3333" y="1621"/>
                      <a:pt x="3447" y="1644"/>
                    </a:cubicBezTo>
                    <a:cubicBezTo>
                      <a:pt x="3630" y="1644"/>
                      <a:pt x="3790" y="1666"/>
                      <a:pt x="3904" y="1689"/>
                    </a:cubicBezTo>
                    <a:cubicBezTo>
                      <a:pt x="3972" y="1689"/>
                      <a:pt x="4041" y="1712"/>
                      <a:pt x="4086" y="1712"/>
                    </a:cubicBezTo>
                    <a:cubicBezTo>
                      <a:pt x="4188" y="1732"/>
                      <a:pt x="4253" y="1753"/>
                      <a:pt x="4282" y="1789"/>
                    </a:cubicBezTo>
                    <a:lnTo>
                      <a:pt x="4282" y="1789"/>
                    </a:lnTo>
                    <a:lnTo>
                      <a:pt x="3128" y="0"/>
                    </a:lnTo>
                    <a:close/>
                    <a:moveTo>
                      <a:pt x="4282" y="1789"/>
                    </a:moveTo>
                    <a:lnTo>
                      <a:pt x="4292" y="1803"/>
                    </a:lnTo>
                    <a:cubicBezTo>
                      <a:pt x="4289" y="1798"/>
                      <a:pt x="4286" y="1793"/>
                      <a:pt x="4282" y="17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49"/>
              <p:cNvSpPr/>
              <p:nvPr/>
            </p:nvSpPr>
            <p:spPr>
              <a:xfrm>
                <a:off x="8523585" y="453373"/>
                <a:ext cx="180696" cy="34041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969" extrusionOk="0">
                    <a:moveTo>
                      <a:pt x="1" y="1"/>
                    </a:moveTo>
                    <a:cubicBezTo>
                      <a:pt x="24" y="1"/>
                      <a:pt x="275" y="183"/>
                      <a:pt x="275" y="457"/>
                    </a:cubicBezTo>
                    <a:lnTo>
                      <a:pt x="275" y="1279"/>
                    </a:lnTo>
                    <a:lnTo>
                      <a:pt x="412" y="1553"/>
                    </a:lnTo>
                    <a:lnTo>
                      <a:pt x="1119" y="2923"/>
                    </a:lnTo>
                    <a:cubicBezTo>
                      <a:pt x="1302" y="2923"/>
                      <a:pt x="1462" y="2945"/>
                      <a:pt x="1576" y="2968"/>
                    </a:cubicBezTo>
                    <a:lnTo>
                      <a:pt x="617" y="1530"/>
                    </a:lnTo>
                    <a:lnTo>
                      <a:pt x="434" y="1279"/>
                    </a:lnTo>
                    <a:lnTo>
                      <a:pt x="434" y="457"/>
                    </a:lnTo>
                    <a:cubicBezTo>
                      <a:pt x="434" y="412"/>
                      <a:pt x="457" y="138"/>
                      <a:pt x="2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49"/>
              <p:cNvSpPr/>
              <p:nvPr/>
            </p:nvSpPr>
            <p:spPr>
              <a:xfrm>
                <a:off x="8256668" y="453373"/>
                <a:ext cx="196404" cy="353481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3" extrusionOk="0">
                    <a:moveTo>
                      <a:pt x="1713" y="1"/>
                    </a:moveTo>
                    <a:cubicBezTo>
                      <a:pt x="1553" y="24"/>
                      <a:pt x="1461" y="24"/>
                      <a:pt x="1461" y="24"/>
                    </a:cubicBezTo>
                    <a:cubicBezTo>
                      <a:pt x="1325" y="47"/>
                      <a:pt x="1188" y="206"/>
                      <a:pt x="1188" y="343"/>
                    </a:cubicBezTo>
                    <a:lnTo>
                      <a:pt x="1188" y="1279"/>
                    </a:lnTo>
                    <a:lnTo>
                      <a:pt x="1" y="3082"/>
                    </a:lnTo>
                    <a:cubicBezTo>
                      <a:pt x="69" y="3014"/>
                      <a:pt x="411" y="2945"/>
                      <a:pt x="914" y="2923"/>
                    </a:cubicBezTo>
                    <a:lnTo>
                      <a:pt x="1530" y="1553"/>
                    </a:lnTo>
                    <a:lnTo>
                      <a:pt x="1667" y="1279"/>
                    </a:lnTo>
                    <a:lnTo>
                      <a:pt x="1667" y="275"/>
                    </a:lnTo>
                    <a:cubicBezTo>
                      <a:pt x="1667" y="275"/>
                      <a:pt x="1667" y="138"/>
                      <a:pt x="17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9"/>
              <p:cNvSpPr/>
              <p:nvPr/>
            </p:nvSpPr>
            <p:spPr>
              <a:xfrm>
                <a:off x="6422188" y="228306"/>
                <a:ext cx="2091078" cy="513081"/>
              </a:xfrm>
              <a:custGeom>
                <a:avLst/>
                <a:gdLst/>
                <a:ahLst/>
                <a:cxnLst/>
                <a:rect l="l" t="t" r="r" b="b"/>
                <a:pathLst>
                  <a:path w="18238" h="4475" extrusionOk="0">
                    <a:moveTo>
                      <a:pt x="15955" y="1"/>
                    </a:moveTo>
                    <a:lnTo>
                      <a:pt x="15909" y="252"/>
                    </a:lnTo>
                    <a:cubicBezTo>
                      <a:pt x="15887" y="275"/>
                      <a:pt x="15293" y="2786"/>
                      <a:pt x="13764" y="2854"/>
                    </a:cubicBezTo>
                    <a:cubicBezTo>
                      <a:pt x="13742" y="2855"/>
                      <a:pt x="13720" y="2855"/>
                      <a:pt x="13698" y="2855"/>
                    </a:cubicBezTo>
                    <a:cubicBezTo>
                      <a:pt x="12388" y="2855"/>
                      <a:pt x="11521" y="1509"/>
                      <a:pt x="11162" y="206"/>
                    </a:cubicBezTo>
                    <a:lnTo>
                      <a:pt x="11048" y="229"/>
                    </a:lnTo>
                    <a:lnTo>
                      <a:pt x="10933" y="115"/>
                    </a:lnTo>
                    <a:lnTo>
                      <a:pt x="10888" y="184"/>
                    </a:lnTo>
                    <a:cubicBezTo>
                      <a:pt x="10157" y="1005"/>
                      <a:pt x="9336" y="1416"/>
                      <a:pt x="8468" y="1439"/>
                    </a:cubicBezTo>
                    <a:cubicBezTo>
                      <a:pt x="8454" y="1439"/>
                      <a:pt x="8440" y="1439"/>
                      <a:pt x="8426" y="1439"/>
                    </a:cubicBezTo>
                    <a:cubicBezTo>
                      <a:pt x="6917" y="1439"/>
                      <a:pt x="5752" y="229"/>
                      <a:pt x="5729" y="206"/>
                    </a:cubicBezTo>
                    <a:lnTo>
                      <a:pt x="5592" y="275"/>
                    </a:lnTo>
                    <a:cubicBezTo>
                      <a:pt x="5569" y="1370"/>
                      <a:pt x="5273" y="4246"/>
                      <a:pt x="4291" y="4315"/>
                    </a:cubicBezTo>
                    <a:cubicBezTo>
                      <a:pt x="4109" y="4315"/>
                      <a:pt x="3972" y="4269"/>
                      <a:pt x="3835" y="4155"/>
                    </a:cubicBezTo>
                    <a:cubicBezTo>
                      <a:pt x="3036" y="3356"/>
                      <a:pt x="3104" y="298"/>
                      <a:pt x="3104" y="275"/>
                    </a:cubicBezTo>
                    <a:lnTo>
                      <a:pt x="2967" y="229"/>
                    </a:lnTo>
                    <a:cubicBezTo>
                      <a:pt x="2967" y="252"/>
                      <a:pt x="2397" y="1302"/>
                      <a:pt x="1598" y="1325"/>
                    </a:cubicBezTo>
                    <a:cubicBezTo>
                      <a:pt x="1585" y="1325"/>
                      <a:pt x="1571" y="1326"/>
                      <a:pt x="1558" y="1326"/>
                    </a:cubicBezTo>
                    <a:cubicBezTo>
                      <a:pt x="1092" y="1326"/>
                      <a:pt x="626" y="938"/>
                      <a:pt x="160" y="184"/>
                    </a:cubicBezTo>
                    <a:lnTo>
                      <a:pt x="137" y="138"/>
                    </a:lnTo>
                    <a:lnTo>
                      <a:pt x="0" y="206"/>
                    </a:lnTo>
                    <a:lnTo>
                      <a:pt x="46" y="275"/>
                    </a:lnTo>
                    <a:cubicBezTo>
                      <a:pt x="512" y="1075"/>
                      <a:pt x="1022" y="1485"/>
                      <a:pt x="1555" y="1485"/>
                    </a:cubicBezTo>
                    <a:cubicBezTo>
                      <a:pt x="1569" y="1485"/>
                      <a:pt x="1583" y="1485"/>
                      <a:pt x="1598" y="1485"/>
                    </a:cubicBezTo>
                    <a:cubicBezTo>
                      <a:pt x="2237" y="1462"/>
                      <a:pt x="2716" y="891"/>
                      <a:pt x="2945" y="549"/>
                    </a:cubicBezTo>
                    <a:cubicBezTo>
                      <a:pt x="2945" y="1325"/>
                      <a:pt x="3013" y="3562"/>
                      <a:pt x="3743" y="4246"/>
                    </a:cubicBezTo>
                    <a:cubicBezTo>
                      <a:pt x="3880" y="4406"/>
                      <a:pt x="4063" y="4475"/>
                      <a:pt x="4246" y="4475"/>
                    </a:cubicBezTo>
                    <a:lnTo>
                      <a:pt x="4291" y="4475"/>
                    </a:lnTo>
                    <a:cubicBezTo>
                      <a:pt x="5478" y="4383"/>
                      <a:pt x="5706" y="1233"/>
                      <a:pt x="5752" y="435"/>
                    </a:cubicBezTo>
                    <a:cubicBezTo>
                      <a:pt x="6094" y="754"/>
                      <a:pt x="7144" y="1599"/>
                      <a:pt x="8468" y="1599"/>
                    </a:cubicBezTo>
                    <a:cubicBezTo>
                      <a:pt x="9358" y="1576"/>
                      <a:pt x="10203" y="1142"/>
                      <a:pt x="10979" y="320"/>
                    </a:cubicBezTo>
                    <a:cubicBezTo>
                      <a:pt x="11390" y="1667"/>
                      <a:pt x="12303" y="3059"/>
                      <a:pt x="13672" y="3059"/>
                    </a:cubicBezTo>
                    <a:lnTo>
                      <a:pt x="13787" y="3059"/>
                    </a:lnTo>
                    <a:cubicBezTo>
                      <a:pt x="15179" y="2991"/>
                      <a:pt x="15864" y="1142"/>
                      <a:pt x="16046" y="503"/>
                    </a:cubicBezTo>
                    <a:cubicBezTo>
                      <a:pt x="16229" y="754"/>
                      <a:pt x="16640" y="1165"/>
                      <a:pt x="17142" y="1165"/>
                    </a:cubicBezTo>
                    <a:cubicBezTo>
                      <a:pt x="17160" y="1166"/>
                      <a:pt x="17177" y="1167"/>
                      <a:pt x="17195" y="1167"/>
                    </a:cubicBezTo>
                    <a:cubicBezTo>
                      <a:pt x="17563" y="1167"/>
                      <a:pt x="17911" y="939"/>
                      <a:pt x="18238" y="503"/>
                    </a:cubicBezTo>
                    <a:lnTo>
                      <a:pt x="18078" y="366"/>
                    </a:lnTo>
                    <a:cubicBezTo>
                      <a:pt x="17781" y="777"/>
                      <a:pt x="17461" y="982"/>
                      <a:pt x="17142" y="982"/>
                    </a:cubicBezTo>
                    <a:cubicBezTo>
                      <a:pt x="16548" y="960"/>
                      <a:pt x="16092" y="229"/>
                      <a:pt x="16092" y="206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4" name="Google Shape;1714;p49"/>
            <p:cNvSpPr/>
            <p:nvPr/>
          </p:nvSpPr>
          <p:spPr>
            <a:xfrm>
              <a:off x="-39252" y="3282371"/>
              <a:ext cx="9222504" cy="2617230"/>
            </a:xfrm>
            <a:custGeom>
              <a:avLst/>
              <a:gdLst/>
              <a:ahLst/>
              <a:cxnLst/>
              <a:rect l="l" t="t" r="r" b="b"/>
              <a:pathLst>
                <a:path w="80437" h="22827" extrusionOk="0">
                  <a:moveTo>
                    <a:pt x="0" y="1"/>
                  </a:moveTo>
                  <a:lnTo>
                    <a:pt x="80436" y="1"/>
                  </a:lnTo>
                  <a:lnTo>
                    <a:pt x="80436" y="22826"/>
                  </a:lnTo>
                  <a:lnTo>
                    <a:pt x="0" y="228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9"/>
            <p:cNvSpPr/>
            <p:nvPr/>
          </p:nvSpPr>
          <p:spPr>
            <a:xfrm>
              <a:off x="-39252" y="3282371"/>
              <a:ext cx="9222504" cy="164989"/>
            </a:xfrm>
            <a:custGeom>
              <a:avLst/>
              <a:gdLst/>
              <a:ahLst/>
              <a:cxnLst/>
              <a:rect l="l" t="t" r="r" b="b"/>
              <a:pathLst>
                <a:path w="80437" h="1439" extrusionOk="0">
                  <a:moveTo>
                    <a:pt x="0" y="1"/>
                  </a:moveTo>
                  <a:lnTo>
                    <a:pt x="80436" y="1"/>
                  </a:lnTo>
                  <a:lnTo>
                    <a:pt x="80436" y="1439"/>
                  </a:lnTo>
                  <a:lnTo>
                    <a:pt x="0" y="14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9"/>
            <p:cNvSpPr/>
            <p:nvPr/>
          </p:nvSpPr>
          <p:spPr>
            <a:xfrm>
              <a:off x="3672994" y="4097196"/>
              <a:ext cx="1795453" cy="1068409"/>
            </a:xfrm>
            <a:custGeom>
              <a:avLst/>
              <a:gdLst/>
              <a:ahLst/>
              <a:cxnLst/>
              <a:rect l="l" t="t" r="r" b="b"/>
              <a:pathLst>
                <a:path w="15842" h="9427" extrusionOk="0">
                  <a:moveTo>
                    <a:pt x="7921" y="0"/>
                  </a:moveTo>
                  <a:cubicBezTo>
                    <a:pt x="5753" y="0"/>
                    <a:pt x="3721" y="525"/>
                    <a:pt x="2192" y="1484"/>
                  </a:cubicBezTo>
                  <a:cubicBezTo>
                    <a:pt x="777" y="2374"/>
                    <a:pt x="1" y="3515"/>
                    <a:pt x="1" y="4725"/>
                  </a:cubicBezTo>
                  <a:cubicBezTo>
                    <a:pt x="1" y="5912"/>
                    <a:pt x="777" y="7053"/>
                    <a:pt x="2192" y="7943"/>
                  </a:cubicBezTo>
                  <a:cubicBezTo>
                    <a:pt x="3721" y="8902"/>
                    <a:pt x="5753" y="9427"/>
                    <a:pt x="7921" y="9427"/>
                  </a:cubicBezTo>
                  <a:cubicBezTo>
                    <a:pt x="10089" y="9427"/>
                    <a:pt x="12121" y="8902"/>
                    <a:pt x="13650" y="7943"/>
                  </a:cubicBezTo>
                  <a:cubicBezTo>
                    <a:pt x="15065" y="7053"/>
                    <a:pt x="15841" y="5912"/>
                    <a:pt x="15841" y="4725"/>
                  </a:cubicBezTo>
                  <a:cubicBezTo>
                    <a:pt x="15841" y="3515"/>
                    <a:pt x="15065" y="2374"/>
                    <a:pt x="13650" y="1484"/>
                  </a:cubicBezTo>
                  <a:cubicBezTo>
                    <a:pt x="12121" y="525"/>
                    <a:pt x="10089" y="0"/>
                    <a:pt x="7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9"/>
            <p:cNvSpPr/>
            <p:nvPr/>
          </p:nvSpPr>
          <p:spPr>
            <a:xfrm>
              <a:off x="-39200" y="3447789"/>
              <a:ext cx="9222409" cy="2418909"/>
            </a:xfrm>
            <a:custGeom>
              <a:avLst/>
              <a:gdLst/>
              <a:ahLst/>
              <a:cxnLst/>
              <a:rect l="l" t="t" r="r" b="b"/>
              <a:pathLst>
                <a:path w="81373" h="21343" extrusionOk="0">
                  <a:moveTo>
                    <a:pt x="40082" y="5981"/>
                  </a:moveTo>
                  <a:lnTo>
                    <a:pt x="40082" y="15020"/>
                  </a:lnTo>
                  <a:lnTo>
                    <a:pt x="39899" y="14997"/>
                  </a:lnTo>
                  <a:cubicBezTo>
                    <a:pt x="38141" y="14883"/>
                    <a:pt x="36544" y="14427"/>
                    <a:pt x="35311" y="13628"/>
                  </a:cubicBezTo>
                  <a:cubicBezTo>
                    <a:pt x="33942" y="12783"/>
                    <a:pt x="33188" y="11665"/>
                    <a:pt x="33188" y="10501"/>
                  </a:cubicBezTo>
                  <a:cubicBezTo>
                    <a:pt x="33188" y="9337"/>
                    <a:pt x="33942" y="8218"/>
                    <a:pt x="35311" y="7351"/>
                  </a:cubicBezTo>
                  <a:cubicBezTo>
                    <a:pt x="36544" y="6575"/>
                    <a:pt x="38141" y="6095"/>
                    <a:pt x="39899" y="5981"/>
                  </a:cubicBezTo>
                  <a:close/>
                  <a:moveTo>
                    <a:pt x="41040" y="5958"/>
                  </a:moveTo>
                  <a:lnTo>
                    <a:pt x="41200" y="5981"/>
                  </a:lnTo>
                  <a:cubicBezTo>
                    <a:pt x="43049" y="6050"/>
                    <a:pt x="44761" y="6552"/>
                    <a:pt x="46062" y="7351"/>
                  </a:cubicBezTo>
                  <a:cubicBezTo>
                    <a:pt x="47408" y="8218"/>
                    <a:pt x="48162" y="9337"/>
                    <a:pt x="48162" y="10501"/>
                  </a:cubicBezTo>
                  <a:cubicBezTo>
                    <a:pt x="48162" y="11665"/>
                    <a:pt x="47408" y="12783"/>
                    <a:pt x="46062" y="13628"/>
                  </a:cubicBezTo>
                  <a:cubicBezTo>
                    <a:pt x="44761" y="14449"/>
                    <a:pt x="43049" y="14929"/>
                    <a:pt x="41200" y="15020"/>
                  </a:cubicBezTo>
                  <a:lnTo>
                    <a:pt x="41040" y="15020"/>
                  </a:lnTo>
                  <a:lnTo>
                    <a:pt x="41040" y="5958"/>
                  </a:lnTo>
                  <a:close/>
                  <a:moveTo>
                    <a:pt x="708" y="1"/>
                  </a:moveTo>
                  <a:lnTo>
                    <a:pt x="708" y="617"/>
                  </a:lnTo>
                  <a:lnTo>
                    <a:pt x="4565" y="617"/>
                  </a:lnTo>
                  <a:lnTo>
                    <a:pt x="4018" y="1644"/>
                  </a:lnTo>
                  <a:lnTo>
                    <a:pt x="0" y="8948"/>
                  </a:lnTo>
                  <a:lnTo>
                    <a:pt x="548" y="9998"/>
                  </a:lnTo>
                  <a:lnTo>
                    <a:pt x="4543" y="2694"/>
                  </a:lnTo>
                  <a:lnTo>
                    <a:pt x="4657" y="2717"/>
                  </a:lnTo>
                  <a:cubicBezTo>
                    <a:pt x="9039" y="3402"/>
                    <a:pt x="11207" y="4269"/>
                    <a:pt x="12143" y="5707"/>
                  </a:cubicBezTo>
                  <a:cubicBezTo>
                    <a:pt x="12782" y="6689"/>
                    <a:pt x="12851" y="7990"/>
                    <a:pt x="12372" y="9816"/>
                  </a:cubicBezTo>
                  <a:cubicBezTo>
                    <a:pt x="11413" y="13377"/>
                    <a:pt x="9655" y="17188"/>
                    <a:pt x="525" y="17622"/>
                  </a:cubicBezTo>
                  <a:lnTo>
                    <a:pt x="571" y="18581"/>
                  </a:lnTo>
                  <a:cubicBezTo>
                    <a:pt x="4748" y="18375"/>
                    <a:pt x="7807" y="17485"/>
                    <a:pt x="9884" y="15819"/>
                  </a:cubicBezTo>
                  <a:cubicBezTo>
                    <a:pt x="12006" y="14107"/>
                    <a:pt x="12828" y="11847"/>
                    <a:pt x="13285" y="10067"/>
                  </a:cubicBezTo>
                  <a:cubicBezTo>
                    <a:pt x="13855" y="7990"/>
                    <a:pt x="13741" y="6392"/>
                    <a:pt x="12942" y="5159"/>
                  </a:cubicBezTo>
                  <a:cubicBezTo>
                    <a:pt x="11869" y="3516"/>
                    <a:pt x="9633" y="2557"/>
                    <a:pt x="5250" y="1827"/>
                  </a:cubicBezTo>
                  <a:lnTo>
                    <a:pt x="5045" y="1781"/>
                  </a:lnTo>
                  <a:lnTo>
                    <a:pt x="5684" y="617"/>
                  </a:lnTo>
                  <a:lnTo>
                    <a:pt x="40082" y="617"/>
                  </a:lnTo>
                  <a:lnTo>
                    <a:pt x="40082" y="5000"/>
                  </a:lnTo>
                  <a:lnTo>
                    <a:pt x="39922" y="5023"/>
                  </a:lnTo>
                  <a:cubicBezTo>
                    <a:pt x="38004" y="5114"/>
                    <a:pt x="36178" y="5662"/>
                    <a:pt x="34786" y="6529"/>
                  </a:cubicBezTo>
                  <a:cubicBezTo>
                    <a:pt x="33143" y="7579"/>
                    <a:pt x="32230" y="8971"/>
                    <a:pt x="32230" y="10501"/>
                  </a:cubicBezTo>
                  <a:cubicBezTo>
                    <a:pt x="32230" y="12007"/>
                    <a:pt x="33143" y="13422"/>
                    <a:pt x="34786" y="14449"/>
                  </a:cubicBezTo>
                  <a:cubicBezTo>
                    <a:pt x="36178" y="15317"/>
                    <a:pt x="38004" y="15865"/>
                    <a:pt x="39922" y="15979"/>
                  </a:cubicBezTo>
                  <a:lnTo>
                    <a:pt x="40082" y="15979"/>
                  </a:lnTo>
                  <a:lnTo>
                    <a:pt x="40082" y="20726"/>
                  </a:lnTo>
                  <a:lnTo>
                    <a:pt x="708" y="20726"/>
                  </a:lnTo>
                  <a:lnTo>
                    <a:pt x="708" y="21343"/>
                  </a:lnTo>
                  <a:lnTo>
                    <a:pt x="80825" y="21343"/>
                  </a:lnTo>
                  <a:lnTo>
                    <a:pt x="80825" y="20726"/>
                  </a:lnTo>
                  <a:lnTo>
                    <a:pt x="41040" y="20726"/>
                  </a:lnTo>
                  <a:lnTo>
                    <a:pt x="41040" y="16001"/>
                  </a:lnTo>
                  <a:lnTo>
                    <a:pt x="41200" y="15979"/>
                  </a:lnTo>
                  <a:cubicBezTo>
                    <a:pt x="43209" y="15910"/>
                    <a:pt x="45126" y="15362"/>
                    <a:pt x="46564" y="14449"/>
                  </a:cubicBezTo>
                  <a:cubicBezTo>
                    <a:pt x="48207" y="13422"/>
                    <a:pt x="49120" y="12007"/>
                    <a:pt x="49120" y="10501"/>
                  </a:cubicBezTo>
                  <a:cubicBezTo>
                    <a:pt x="49120" y="8971"/>
                    <a:pt x="48207" y="7579"/>
                    <a:pt x="46564" y="6529"/>
                  </a:cubicBezTo>
                  <a:cubicBezTo>
                    <a:pt x="45126" y="5616"/>
                    <a:pt x="43209" y="5091"/>
                    <a:pt x="41200" y="5000"/>
                  </a:cubicBezTo>
                  <a:lnTo>
                    <a:pt x="41040" y="5000"/>
                  </a:lnTo>
                  <a:lnTo>
                    <a:pt x="41040" y="617"/>
                  </a:lnTo>
                  <a:lnTo>
                    <a:pt x="75689" y="617"/>
                  </a:lnTo>
                  <a:lnTo>
                    <a:pt x="76328" y="1781"/>
                  </a:lnTo>
                  <a:lnTo>
                    <a:pt x="76100" y="1827"/>
                  </a:lnTo>
                  <a:cubicBezTo>
                    <a:pt x="71717" y="2557"/>
                    <a:pt x="69503" y="3516"/>
                    <a:pt x="68408" y="5159"/>
                  </a:cubicBezTo>
                  <a:cubicBezTo>
                    <a:pt x="67632" y="6392"/>
                    <a:pt x="67518" y="7990"/>
                    <a:pt x="68065" y="10067"/>
                  </a:cubicBezTo>
                  <a:cubicBezTo>
                    <a:pt x="68545" y="11847"/>
                    <a:pt x="69344" y="14107"/>
                    <a:pt x="71466" y="15819"/>
                  </a:cubicBezTo>
                  <a:cubicBezTo>
                    <a:pt x="73566" y="17485"/>
                    <a:pt x="76602" y="18375"/>
                    <a:pt x="80802" y="18581"/>
                  </a:cubicBezTo>
                  <a:lnTo>
                    <a:pt x="80848" y="17622"/>
                  </a:lnTo>
                  <a:cubicBezTo>
                    <a:pt x="71717" y="17188"/>
                    <a:pt x="69937" y="13377"/>
                    <a:pt x="69001" y="9816"/>
                  </a:cubicBezTo>
                  <a:cubicBezTo>
                    <a:pt x="68522" y="7990"/>
                    <a:pt x="68590" y="6689"/>
                    <a:pt x="69229" y="5707"/>
                  </a:cubicBezTo>
                  <a:cubicBezTo>
                    <a:pt x="70165" y="4269"/>
                    <a:pt x="72334" y="3402"/>
                    <a:pt x="76716" y="2717"/>
                  </a:cubicBezTo>
                  <a:lnTo>
                    <a:pt x="76830" y="2694"/>
                  </a:lnTo>
                  <a:lnTo>
                    <a:pt x="81372" y="10980"/>
                  </a:lnTo>
                  <a:lnTo>
                    <a:pt x="81372" y="8971"/>
                  </a:lnTo>
                  <a:lnTo>
                    <a:pt x="76785" y="617"/>
                  </a:lnTo>
                  <a:lnTo>
                    <a:pt x="80825" y="617"/>
                  </a:lnTo>
                  <a:lnTo>
                    <a:pt x="808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9"/>
            <p:cNvSpPr/>
            <p:nvPr/>
          </p:nvSpPr>
          <p:spPr>
            <a:xfrm>
              <a:off x="-403875" y="3683200"/>
              <a:ext cx="9175" cy="7450"/>
            </a:xfrm>
            <a:custGeom>
              <a:avLst/>
              <a:gdLst/>
              <a:ahLst/>
              <a:cxnLst/>
              <a:rect l="l" t="t" r="r" b="b"/>
              <a:pathLst>
                <a:path w="367" h="298" extrusionOk="0">
                  <a:moveTo>
                    <a:pt x="366" y="1"/>
                  </a:moveTo>
                  <a:cubicBezTo>
                    <a:pt x="343" y="1"/>
                    <a:pt x="320" y="1"/>
                    <a:pt x="298" y="1"/>
                  </a:cubicBezTo>
                  <a:cubicBezTo>
                    <a:pt x="161" y="47"/>
                    <a:pt x="24" y="184"/>
                    <a:pt x="1" y="298"/>
                  </a:cubicBezTo>
                  <a:cubicBezTo>
                    <a:pt x="46" y="206"/>
                    <a:pt x="138" y="69"/>
                    <a:pt x="366" y="1"/>
                  </a:cubicBezTo>
                  <a:close/>
                </a:path>
              </a:pathLst>
            </a:custGeom>
            <a:solidFill>
              <a:srgbClr val="C4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9"/>
            <p:cNvSpPr/>
            <p:nvPr/>
          </p:nvSpPr>
          <p:spPr>
            <a:xfrm>
              <a:off x="-399875" y="3692350"/>
              <a:ext cx="10300" cy="4000"/>
            </a:xfrm>
            <a:custGeom>
              <a:avLst/>
              <a:gdLst/>
              <a:ahLst/>
              <a:cxnLst/>
              <a:rect l="l" t="t" r="r" b="b"/>
              <a:pathLst>
                <a:path w="412" h="160" extrusionOk="0">
                  <a:moveTo>
                    <a:pt x="1" y="69"/>
                  </a:moveTo>
                  <a:cubicBezTo>
                    <a:pt x="160" y="46"/>
                    <a:pt x="297" y="91"/>
                    <a:pt x="411" y="160"/>
                  </a:cubicBezTo>
                  <a:cubicBezTo>
                    <a:pt x="366" y="23"/>
                    <a:pt x="92" y="0"/>
                    <a:pt x="1" y="69"/>
                  </a:cubicBezTo>
                  <a:close/>
                </a:path>
              </a:pathLst>
            </a:custGeom>
            <a:solidFill>
              <a:srgbClr val="C4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9"/>
            <p:cNvSpPr/>
            <p:nvPr/>
          </p:nvSpPr>
          <p:spPr>
            <a:xfrm>
              <a:off x="-459225" y="3740275"/>
              <a:ext cx="14300" cy="12575"/>
            </a:xfrm>
            <a:custGeom>
              <a:avLst/>
              <a:gdLst/>
              <a:ahLst/>
              <a:cxnLst/>
              <a:rect l="l" t="t" r="r" b="b"/>
              <a:pathLst>
                <a:path w="572" h="503" extrusionOk="0">
                  <a:moveTo>
                    <a:pt x="275" y="23"/>
                  </a:moveTo>
                  <a:cubicBezTo>
                    <a:pt x="366" y="0"/>
                    <a:pt x="480" y="69"/>
                    <a:pt x="503" y="160"/>
                  </a:cubicBezTo>
                  <a:cubicBezTo>
                    <a:pt x="571" y="503"/>
                    <a:pt x="1" y="434"/>
                    <a:pt x="115" y="115"/>
                  </a:cubicBezTo>
                  <a:cubicBezTo>
                    <a:pt x="138" y="69"/>
                    <a:pt x="206" y="23"/>
                    <a:pt x="27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9"/>
            <p:cNvSpPr/>
            <p:nvPr/>
          </p:nvSpPr>
          <p:spPr>
            <a:xfrm rot="-8100000" flipH="1">
              <a:off x="256868" y="1387802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9"/>
            <p:cNvSpPr/>
            <p:nvPr/>
          </p:nvSpPr>
          <p:spPr>
            <a:xfrm rot="-8100000" flipH="1">
              <a:off x="127817" y="2474105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9"/>
            <p:cNvSpPr/>
            <p:nvPr/>
          </p:nvSpPr>
          <p:spPr>
            <a:xfrm rot="-8099921" flipH="1">
              <a:off x="8694422" y="2152764"/>
              <a:ext cx="349882" cy="346323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9"/>
            <p:cNvSpPr/>
            <p:nvPr/>
          </p:nvSpPr>
          <p:spPr>
            <a:xfrm rot="-8100000" flipH="1">
              <a:off x="7420567" y="276803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9"/>
            <p:cNvSpPr/>
            <p:nvPr/>
          </p:nvSpPr>
          <p:spPr>
            <a:xfrm rot="-8100000" flipH="1">
              <a:off x="1404517" y="284148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6" name="Google Shape;1726;p49"/>
          <p:cNvSpPr txBox="1">
            <a:spLocks noGrp="1"/>
          </p:cNvSpPr>
          <p:nvPr>
            <p:ph type="ctrTitle"/>
          </p:nvPr>
        </p:nvSpPr>
        <p:spPr>
          <a:xfrm>
            <a:off x="1722900" y="1166425"/>
            <a:ext cx="5698200" cy="14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solidFill>
                  <a:srgbClr val="19191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27" name="Google Shape;1727;p49"/>
          <p:cNvSpPr txBox="1">
            <a:spLocks noGrp="1"/>
          </p:cNvSpPr>
          <p:nvPr>
            <p:ph type="subTitle" idx="1"/>
          </p:nvPr>
        </p:nvSpPr>
        <p:spPr>
          <a:xfrm>
            <a:off x="1722900" y="2572075"/>
            <a:ext cx="5698200" cy="3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9" name="Google Shape;1729;p50"/>
          <p:cNvGrpSpPr/>
          <p:nvPr/>
        </p:nvGrpSpPr>
        <p:grpSpPr>
          <a:xfrm>
            <a:off x="-95250" y="294839"/>
            <a:ext cx="9239156" cy="5345531"/>
            <a:chOff x="-95250" y="294839"/>
            <a:chExt cx="9239156" cy="5345531"/>
          </a:xfrm>
        </p:grpSpPr>
        <p:sp>
          <p:nvSpPr>
            <p:cNvPr id="1730" name="Google Shape;1730;p50"/>
            <p:cNvSpPr/>
            <p:nvPr/>
          </p:nvSpPr>
          <p:spPr>
            <a:xfrm>
              <a:off x="-95250" y="3287450"/>
              <a:ext cx="9239131" cy="2352920"/>
            </a:xfrm>
            <a:custGeom>
              <a:avLst/>
              <a:gdLst/>
              <a:ahLst/>
              <a:cxnLst/>
              <a:rect l="l" t="t" r="r" b="b"/>
              <a:pathLst>
                <a:path w="88472" h="32572" extrusionOk="0">
                  <a:moveTo>
                    <a:pt x="1" y="0"/>
                  </a:moveTo>
                  <a:lnTo>
                    <a:pt x="1" y="32572"/>
                  </a:lnTo>
                  <a:lnTo>
                    <a:pt x="88472" y="32572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0"/>
            <p:cNvSpPr/>
            <p:nvPr/>
          </p:nvSpPr>
          <p:spPr>
            <a:xfrm>
              <a:off x="-95250" y="4197565"/>
              <a:ext cx="9239131" cy="511225"/>
            </a:xfrm>
            <a:custGeom>
              <a:avLst/>
              <a:gdLst/>
              <a:ahLst/>
              <a:cxnLst/>
              <a:rect l="l" t="t" r="r" b="b"/>
              <a:pathLst>
                <a:path w="88472" h="7077" extrusionOk="0">
                  <a:moveTo>
                    <a:pt x="1" y="1"/>
                  </a:moveTo>
                  <a:lnTo>
                    <a:pt x="1" y="7077"/>
                  </a:lnTo>
                  <a:lnTo>
                    <a:pt x="88472" y="7077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-95250" y="3691400"/>
              <a:ext cx="9239131" cy="293573"/>
            </a:xfrm>
            <a:custGeom>
              <a:avLst/>
              <a:gdLst/>
              <a:ahLst/>
              <a:cxnLst/>
              <a:rect l="l" t="t" r="r" b="b"/>
              <a:pathLst>
                <a:path w="88472" h="4064" extrusionOk="0">
                  <a:moveTo>
                    <a:pt x="1" y="0"/>
                  </a:moveTo>
                  <a:lnTo>
                    <a:pt x="1" y="4063"/>
                  </a:lnTo>
                  <a:lnTo>
                    <a:pt x="88472" y="4063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0"/>
            <p:cNvSpPr/>
            <p:nvPr/>
          </p:nvSpPr>
          <p:spPr>
            <a:xfrm>
              <a:off x="-95250" y="3399562"/>
              <a:ext cx="9239131" cy="146787"/>
            </a:xfrm>
            <a:custGeom>
              <a:avLst/>
              <a:gdLst/>
              <a:ahLst/>
              <a:cxnLst/>
              <a:rect l="l" t="t" r="r" b="b"/>
              <a:pathLst>
                <a:path w="88472" h="2032" extrusionOk="0">
                  <a:moveTo>
                    <a:pt x="1" y="0"/>
                  </a:moveTo>
                  <a:lnTo>
                    <a:pt x="1" y="2032"/>
                  </a:lnTo>
                  <a:lnTo>
                    <a:pt x="88472" y="2032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0"/>
            <p:cNvSpPr/>
            <p:nvPr/>
          </p:nvSpPr>
          <p:spPr>
            <a:xfrm>
              <a:off x="3775805" y="3394578"/>
              <a:ext cx="319556" cy="2234306"/>
            </a:xfrm>
            <a:custGeom>
              <a:avLst/>
              <a:gdLst/>
              <a:ahLst/>
              <a:cxnLst/>
              <a:rect l="l" t="t" r="r" b="b"/>
              <a:pathLst>
                <a:path w="3060" h="30930" fill="none" extrusionOk="0">
                  <a:moveTo>
                    <a:pt x="3060" y="1"/>
                  </a:moveTo>
                  <a:lnTo>
                    <a:pt x="1" y="30929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0"/>
            <p:cNvSpPr/>
            <p:nvPr/>
          </p:nvSpPr>
          <p:spPr>
            <a:xfrm>
              <a:off x="4950969" y="3394578"/>
              <a:ext cx="319556" cy="2234306"/>
            </a:xfrm>
            <a:custGeom>
              <a:avLst/>
              <a:gdLst/>
              <a:ahLst/>
              <a:cxnLst/>
              <a:rect l="l" t="t" r="r" b="b"/>
              <a:pathLst>
                <a:path w="3060" h="30930" fill="none" extrusionOk="0">
                  <a:moveTo>
                    <a:pt x="1" y="1"/>
                  </a:moveTo>
                  <a:lnTo>
                    <a:pt x="3059" y="30929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0"/>
            <p:cNvSpPr/>
            <p:nvPr/>
          </p:nvSpPr>
          <p:spPr>
            <a:xfrm>
              <a:off x="-78541" y="4212446"/>
              <a:ext cx="9203311" cy="72"/>
            </a:xfrm>
            <a:custGeom>
              <a:avLst/>
              <a:gdLst/>
              <a:ahLst/>
              <a:cxnLst/>
              <a:rect l="l" t="t" r="r" b="b"/>
              <a:pathLst>
                <a:path w="88129" h="1" fill="none" extrusionOk="0">
                  <a:moveTo>
                    <a:pt x="0" y="0"/>
                  </a:moveTo>
                  <a:lnTo>
                    <a:pt x="88129" y="0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0"/>
            <p:cNvSpPr/>
            <p:nvPr/>
          </p:nvSpPr>
          <p:spPr>
            <a:xfrm>
              <a:off x="-78541" y="4708715"/>
              <a:ext cx="9203311" cy="72"/>
            </a:xfrm>
            <a:custGeom>
              <a:avLst/>
              <a:gdLst/>
              <a:ahLst/>
              <a:cxnLst/>
              <a:rect l="l" t="t" r="r" b="b"/>
              <a:pathLst>
                <a:path w="88129" h="1" fill="none" extrusionOk="0">
                  <a:moveTo>
                    <a:pt x="0" y="1"/>
                  </a:moveTo>
                  <a:lnTo>
                    <a:pt x="88129" y="1"/>
                  </a:lnTo>
                </a:path>
              </a:pathLst>
            </a:custGeom>
            <a:noFill/>
            <a:ln w="19050" cap="rnd" cmpd="sng">
              <a:solidFill>
                <a:srgbClr val="FFFE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-95225" y="1363300"/>
              <a:ext cx="9239131" cy="1924263"/>
            </a:xfrm>
            <a:custGeom>
              <a:avLst/>
              <a:gdLst/>
              <a:ahLst/>
              <a:cxnLst/>
              <a:rect l="l" t="t" r="r" b="b"/>
              <a:pathLst>
                <a:path w="88472" h="26638" extrusionOk="0">
                  <a:moveTo>
                    <a:pt x="1" y="0"/>
                  </a:moveTo>
                  <a:lnTo>
                    <a:pt x="1" y="26637"/>
                  </a:lnTo>
                  <a:lnTo>
                    <a:pt x="88472" y="26637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9" name="Google Shape;1739;p50"/>
            <p:cNvGrpSpPr/>
            <p:nvPr/>
          </p:nvGrpSpPr>
          <p:grpSpPr>
            <a:xfrm>
              <a:off x="515925" y="1597410"/>
              <a:ext cx="1134353" cy="1370258"/>
              <a:chOff x="515925" y="1597410"/>
              <a:chExt cx="1134353" cy="1370258"/>
            </a:xfrm>
          </p:grpSpPr>
          <p:grpSp>
            <p:nvGrpSpPr>
              <p:cNvPr id="1740" name="Google Shape;1740;p50"/>
              <p:cNvGrpSpPr/>
              <p:nvPr/>
            </p:nvGrpSpPr>
            <p:grpSpPr>
              <a:xfrm>
                <a:off x="515925" y="1597410"/>
                <a:ext cx="1073433" cy="1370258"/>
                <a:chOff x="515925" y="1597410"/>
                <a:chExt cx="1073433" cy="1370258"/>
              </a:xfrm>
            </p:grpSpPr>
            <p:sp>
              <p:nvSpPr>
                <p:cNvPr id="1741" name="Google Shape;1741;p50"/>
                <p:cNvSpPr/>
                <p:nvPr/>
              </p:nvSpPr>
              <p:spPr>
                <a:xfrm>
                  <a:off x="515925" y="1597410"/>
                  <a:ext cx="98965" cy="100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393" extrusionOk="0">
                      <a:moveTo>
                        <a:pt x="685" y="0"/>
                      </a:moveTo>
                      <a:cubicBezTo>
                        <a:pt x="297" y="0"/>
                        <a:pt x="0" y="320"/>
                        <a:pt x="0" y="685"/>
                      </a:cubicBezTo>
                      <a:cubicBezTo>
                        <a:pt x="0" y="1073"/>
                        <a:pt x="297" y="1393"/>
                        <a:pt x="685" y="1393"/>
                      </a:cubicBezTo>
                      <a:cubicBezTo>
                        <a:pt x="1073" y="1393"/>
                        <a:pt x="1370" y="1073"/>
                        <a:pt x="1370" y="685"/>
                      </a:cubicBezTo>
                      <a:cubicBezTo>
                        <a:pt x="1370" y="320"/>
                        <a:pt x="1073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50"/>
                <p:cNvSpPr/>
                <p:nvPr/>
              </p:nvSpPr>
              <p:spPr>
                <a:xfrm>
                  <a:off x="764851" y="1773812"/>
                  <a:ext cx="85818" cy="85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188" extrusionOk="0">
                      <a:moveTo>
                        <a:pt x="594" y="1"/>
                      </a:moveTo>
                      <a:cubicBezTo>
                        <a:pt x="275" y="1"/>
                        <a:pt x="1" y="275"/>
                        <a:pt x="1" y="594"/>
                      </a:cubicBezTo>
                      <a:cubicBezTo>
                        <a:pt x="1" y="914"/>
                        <a:pt x="275" y="1188"/>
                        <a:pt x="594" y="1188"/>
                      </a:cubicBezTo>
                      <a:cubicBezTo>
                        <a:pt x="914" y="1188"/>
                        <a:pt x="1188" y="914"/>
                        <a:pt x="1188" y="594"/>
                      </a:cubicBezTo>
                      <a:cubicBezTo>
                        <a:pt x="1188" y="275"/>
                        <a:pt x="914" y="1"/>
                        <a:pt x="59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50"/>
                <p:cNvSpPr/>
                <p:nvPr/>
              </p:nvSpPr>
              <p:spPr>
                <a:xfrm>
                  <a:off x="834126" y="1646892"/>
                  <a:ext cx="69348" cy="69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" h="959" extrusionOk="0">
                      <a:moveTo>
                        <a:pt x="480" y="0"/>
                      </a:moveTo>
                      <a:cubicBezTo>
                        <a:pt x="206" y="0"/>
                        <a:pt x="1" y="228"/>
                        <a:pt x="1" y="479"/>
                      </a:cubicBezTo>
                      <a:cubicBezTo>
                        <a:pt x="1" y="753"/>
                        <a:pt x="206" y="959"/>
                        <a:pt x="480" y="959"/>
                      </a:cubicBezTo>
                      <a:cubicBezTo>
                        <a:pt x="731" y="959"/>
                        <a:pt x="959" y="753"/>
                        <a:pt x="959" y="479"/>
                      </a:cubicBezTo>
                      <a:cubicBezTo>
                        <a:pt x="959" y="228"/>
                        <a:pt x="731" y="0"/>
                        <a:pt x="48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50"/>
                <p:cNvSpPr/>
                <p:nvPr/>
              </p:nvSpPr>
              <p:spPr>
                <a:xfrm>
                  <a:off x="1132534" y="1800178"/>
                  <a:ext cx="85818" cy="8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165" extrusionOk="0">
                      <a:moveTo>
                        <a:pt x="594" y="1"/>
                      </a:moveTo>
                      <a:cubicBezTo>
                        <a:pt x="275" y="1"/>
                        <a:pt x="1" y="252"/>
                        <a:pt x="1" y="571"/>
                      </a:cubicBezTo>
                      <a:cubicBezTo>
                        <a:pt x="1" y="914"/>
                        <a:pt x="275" y="1165"/>
                        <a:pt x="594" y="1165"/>
                      </a:cubicBezTo>
                      <a:cubicBezTo>
                        <a:pt x="914" y="1165"/>
                        <a:pt x="1188" y="914"/>
                        <a:pt x="1188" y="571"/>
                      </a:cubicBezTo>
                      <a:cubicBezTo>
                        <a:pt x="1188" y="252"/>
                        <a:pt x="914" y="1"/>
                        <a:pt x="59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50"/>
                <p:cNvSpPr/>
                <p:nvPr/>
              </p:nvSpPr>
              <p:spPr>
                <a:xfrm>
                  <a:off x="1063332" y="1646892"/>
                  <a:ext cx="69276" cy="69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959" extrusionOk="0">
                      <a:moveTo>
                        <a:pt x="480" y="0"/>
                      </a:moveTo>
                      <a:cubicBezTo>
                        <a:pt x="229" y="0"/>
                        <a:pt x="0" y="228"/>
                        <a:pt x="0" y="479"/>
                      </a:cubicBezTo>
                      <a:cubicBezTo>
                        <a:pt x="0" y="753"/>
                        <a:pt x="229" y="959"/>
                        <a:pt x="480" y="959"/>
                      </a:cubicBezTo>
                      <a:cubicBezTo>
                        <a:pt x="754" y="959"/>
                        <a:pt x="959" y="753"/>
                        <a:pt x="959" y="479"/>
                      </a:cubicBezTo>
                      <a:cubicBezTo>
                        <a:pt x="959" y="228"/>
                        <a:pt x="754" y="0"/>
                        <a:pt x="48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50"/>
                <p:cNvSpPr/>
                <p:nvPr/>
              </p:nvSpPr>
              <p:spPr>
                <a:xfrm>
                  <a:off x="1300773" y="1597410"/>
                  <a:ext cx="61041" cy="62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" h="868" extrusionOk="0">
                      <a:moveTo>
                        <a:pt x="434" y="0"/>
                      </a:moveTo>
                      <a:cubicBezTo>
                        <a:pt x="183" y="0"/>
                        <a:pt x="0" y="206"/>
                        <a:pt x="0" y="434"/>
                      </a:cubicBezTo>
                      <a:cubicBezTo>
                        <a:pt x="0" y="662"/>
                        <a:pt x="183" y="868"/>
                        <a:pt x="434" y="868"/>
                      </a:cubicBezTo>
                      <a:cubicBezTo>
                        <a:pt x="662" y="868"/>
                        <a:pt x="845" y="662"/>
                        <a:pt x="845" y="434"/>
                      </a:cubicBezTo>
                      <a:cubicBezTo>
                        <a:pt x="845" y="206"/>
                        <a:pt x="662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50"/>
                <p:cNvSpPr/>
                <p:nvPr/>
              </p:nvSpPr>
              <p:spPr>
                <a:xfrm>
                  <a:off x="1361740" y="1773812"/>
                  <a:ext cx="46232" cy="4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640" extrusionOk="0">
                      <a:moveTo>
                        <a:pt x="320" y="1"/>
                      </a:moveTo>
                      <a:cubicBezTo>
                        <a:pt x="160" y="1"/>
                        <a:pt x="1" y="138"/>
                        <a:pt x="1" y="320"/>
                      </a:cubicBezTo>
                      <a:cubicBezTo>
                        <a:pt x="1" y="503"/>
                        <a:pt x="160" y="640"/>
                        <a:pt x="320" y="640"/>
                      </a:cubicBezTo>
                      <a:cubicBezTo>
                        <a:pt x="503" y="640"/>
                        <a:pt x="640" y="503"/>
                        <a:pt x="640" y="320"/>
                      </a:cubicBezTo>
                      <a:cubicBezTo>
                        <a:pt x="640" y="138"/>
                        <a:pt x="50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50"/>
                <p:cNvSpPr/>
                <p:nvPr/>
              </p:nvSpPr>
              <p:spPr>
                <a:xfrm>
                  <a:off x="1516759" y="1628761"/>
                  <a:ext cx="52806" cy="52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" h="731" extrusionOk="0">
                      <a:moveTo>
                        <a:pt x="365" y="0"/>
                      </a:moveTo>
                      <a:cubicBezTo>
                        <a:pt x="160" y="0"/>
                        <a:pt x="0" y="160"/>
                        <a:pt x="0" y="365"/>
                      </a:cubicBezTo>
                      <a:cubicBezTo>
                        <a:pt x="0" y="571"/>
                        <a:pt x="160" y="730"/>
                        <a:pt x="365" y="730"/>
                      </a:cubicBezTo>
                      <a:cubicBezTo>
                        <a:pt x="571" y="730"/>
                        <a:pt x="731" y="571"/>
                        <a:pt x="731" y="365"/>
                      </a:cubicBezTo>
                      <a:cubicBezTo>
                        <a:pt x="731" y="160"/>
                        <a:pt x="571" y="0"/>
                        <a:pt x="3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50"/>
                <p:cNvSpPr/>
                <p:nvPr/>
              </p:nvSpPr>
              <p:spPr>
                <a:xfrm>
                  <a:off x="606581" y="1800178"/>
                  <a:ext cx="52878" cy="52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32" extrusionOk="0">
                      <a:moveTo>
                        <a:pt x="366" y="1"/>
                      </a:moveTo>
                      <a:cubicBezTo>
                        <a:pt x="160" y="1"/>
                        <a:pt x="1" y="161"/>
                        <a:pt x="1" y="366"/>
                      </a:cubicBezTo>
                      <a:cubicBezTo>
                        <a:pt x="1" y="571"/>
                        <a:pt x="160" y="731"/>
                        <a:pt x="366" y="731"/>
                      </a:cubicBezTo>
                      <a:cubicBezTo>
                        <a:pt x="571" y="731"/>
                        <a:pt x="731" y="571"/>
                        <a:pt x="731" y="366"/>
                      </a:cubicBezTo>
                      <a:cubicBezTo>
                        <a:pt x="731" y="161"/>
                        <a:pt x="571" y="1"/>
                        <a:pt x="3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50"/>
                <p:cNvSpPr/>
                <p:nvPr/>
              </p:nvSpPr>
              <p:spPr>
                <a:xfrm>
                  <a:off x="1516759" y="1800178"/>
                  <a:ext cx="72599" cy="726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1006" extrusionOk="0">
                      <a:moveTo>
                        <a:pt x="502" y="1"/>
                      </a:moveTo>
                      <a:cubicBezTo>
                        <a:pt x="229" y="1"/>
                        <a:pt x="0" y="229"/>
                        <a:pt x="0" y="503"/>
                      </a:cubicBezTo>
                      <a:cubicBezTo>
                        <a:pt x="0" y="777"/>
                        <a:pt x="229" y="1005"/>
                        <a:pt x="502" y="1005"/>
                      </a:cubicBezTo>
                      <a:cubicBezTo>
                        <a:pt x="776" y="1005"/>
                        <a:pt x="1005" y="777"/>
                        <a:pt x="1005" y="503"/>
                      </a:cubicBezTo>
                      <a:cubicBezTo>
                        <a:pt x="1005" y="229"/>
                        <a:pt x="776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50"/>
                <p:cNvSpPr/>
                <p:nvPr/>
              </p:nvSpPr>
              <p:spPr>
                <a:xfrm>
                  <a:off x="1407899" y="2276724"/>
                  <a:ext cx="135301" cy="135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3" h="1873" extrusionOk="0">
                      <a:moveTo>
                        <a:pt x="937" y="0"/>
                      </a:moveTo>
                      <a:cubicBezTo>
                        <a:pt x="434" y="0"/>
                        <a:pt x="1" y="411"/>
                        <a:pt x="1" y="936"/>
                      </a:cubicBezTo>
                      <a:cubicBezTo>
                        <a:pt x="1" y="1438"/>
                        <a:pt x="434" y="1872"/>
                        <a:pt x="937" y="1872"/>
                      </a:cubicBezTo>
                      <a:cubicBezTo>
                        <a:pt x="1462" y="1872"/>
                        <a:pt x="1872" y="1438"/>
                        <a:pt x="1872" y="936"/>
                      </a:cubicBezTo>
                      <a:cubicBezTo>
                        <a:pt x="1872" y="411"/>
                        <a:pt x="1462" y="0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50"/>
                <p:cNvSpPr/>
                <p:nvPr/>
              </p:nvSpPr>
              <p:spPr>
                <a:xfrm>
                  <a:off x="1097933" y="2344337"/>
                  <a:ext cx="103950" cy="102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" h="1416" extrusionOk="0">
                      <a:moveTo>
                        <a:pt x="708" y="0"/>
                      </a:moveTo>
                      <a:cubicBezTo>
                        <a:pt x="320" y="0"/>
                        <a:pt x="1" y="320"/>
                        <a:pt x="1" y="708"/>
                      </a:cubicBezTo>
                      <a:cubicBezTo>
                        <a:pt x="1" y="1096"/>
                        <a:pt x="320" y="1415"/>
                        <a:pt x="708" y="1415"/>
                      </a:cubicBezTo>
                      <a:cubicBezTo>
                        <a:pt x="1119" y="1415"/>
                        <a:pt x="1439" y="1096"/>
                        <a:pt x="1439" y="708"/>
                      </a:cubicBezTo>
                      <a:cubicBezTo>
                        <a:pt x="1439" y="320"/>
                        <a:pt x="1119" y="0"/>
                        <a:pt x="7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50"/>
                <p:cNvSpPr/>
                <p:nvPr/>
              </p:nvSpPr>
              <p:spPr>
                <a:xfrm>
                  <a:off x="834126" y="2276724"/>
                  <a:ext cx="103950" cy="10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9" h="1439" extrusionOk="0">
                      <a:moveTo>
                        <a:pt x="708" y="0"/>
                      </a:moveTo>
                      <a:cubicBezTo>
                        <a:pt x="320" y="0"/>
                        <a:pt x="1" y="320"/>
                        <a:pt x="1" y="731"/>
                      </a:cubicBezTo>
                      <a:cubicBezTo>
                        <a:pt x="1" y="1119"/>
                        <a:pt x="320" y="1438"/>
                        <a:pt x="708" y="1438"/>
                      </a:cubicBezTo>
                      <a:cubicBezTo>
                        <a:pt x="1119" y="1438"/>
                        <a:pt x="1439" y="1119"/>
                        <a:pt x="1439" y="731"/>
                      </a:cubicBezTo>
                      <a:cubicBezTo>
                        <a:pt x="1439" y="320"/>
                        <a:pt x="1119" y="0"/>
                        <a:pt x="70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50"/>
                <p:cNvSpPr/>
                <p:nvPr/>
              </p:nvSpPr>
              <p:spPr>
                <a:xfrm>
                  <a:off x="1097933" y="2217345"/>
                  <a:ext cx="61113" cy="59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823" extrusionOk="0">
                      <a:moveTo>
                        <a:pt x="411" y="1"/>
                      </a:moveTo>
                      <a:cubicBezTo>
                        <a:pt x="183" y="1"/>
                        <a:pt x="1" y="183"/>
                        <a:pt x="1" y="411"/>
                      </a:cubicBezTo>
                      <a:cubicBezTo>
                        <a:pt x="1" y="640"/>
                        <a:pt x="183" y="822"/>
                        <a:pt x="411" y="822"/>
                      </a:cubicBezTo>
                      <a:cubicBezTo>
                        <a:pt x="640" y="822"/>
                        <a:pt x="845" y="640"/>
                        <a:pt x="845" y="411"/>
                      </a:cubicBezTo>
                      <a:cubicBezTo>
                        <a:pt x="845" y="183"/>
                        <a:pt x="640" y="1"/>
                        <a:pt x="41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50"/>
                <p:cNvSpPr/>
                <p:nvPr/>
              </p:nvSpPr>
              <p:spPr>
                <a:xfrm>
                  <a:off x="692326" y="2247034"/>
                  <a:ext cx="97376" cy="97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" h="1348" extrusionOk="0">
                      <a:moveTo>
                        <a:pt x="663" y="0"/>
                      </a:moveTo>
                      <a:cubicBezTo>
                        <a:pt x="297" y="0"/>
                        <a:pt x="1" y="297"/>
                        <a:pt x="1" y="662"/>
                      </a:cubicBezTo>
                      <a:cubicBezTo>
                        <a:pt x="1" y="1050"/>
                        <a:pt x="297" y="1347"/>
                        <a:pt x="663" y="1347"/>
                      </a:cubicBezTo>
                      <a:cubicBezTo>
                        <a:pt x="1051" y="1347"/>
                        <a:pt x="1347" y="1050"/>
                        <a:pt x="1347" y="662"/>
                      </a:cubicBezTo>
                      <a:cubicBezTo>
                        <a:pt x="1347" y="297"/>
                        <a:pt x="1051" y="0"/>
                        <a:pt x="6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50"/>
                <p:cNvSpPr/>
                <p:nvPr/>
              </p:nvSpPr>
              <p:spPr>
                <a:xfrm>
                  <a:off x="515925" y="2311325"/>
                  <a:ext cx="84157" cy="84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" h="1165" extrusionOk="0">
                      <a:moveTo>
                        <a:pt x="571" y="1"/>
                      </a:moveTo>
                      <a:cubicBezTo>
                        <a:pt x="251" y="1"/>
                        <a:pt x="0" y="252"/>
                        <a:pt x="0" y="571"/>
                      </a:cubicBezTo>
                      <a:cubicBezTo>
                        <a:pt x="0" y="914"/>
                        <a:pt x="251" y="1165"/>
                        <a:pt x="571" y="1165"/>
                      </a:cubicBezTo>
                      <a:cubicBezTo>
                        <a:pt x="890" y="1165"/>
                        <a:pt x="1164" y="914"/>
                        <a:pt x="1164" y="571"/>
                      </a:cubicBezTo>
                      <a:cubicBezTo>
                        <a:pt x="1164" y="252"/>
                        <a:pt x="890" y="1"/>
                        <a:pt x="5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50"/>
                <p:cNvSpPr/>
                <p:nvPr/>
              </p:nvSpPr>
              <p:spPr>
                <a:xfrm>
                  <a:off x="600008" y="2469595"/>
                  <a:ext cx="46232" cy="4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663" extrusionOk="0">
                      <a:moveTo>
                        <a:pt x="320" y="1"/>
                      </a:moveTo>
                      <a:cubicBezTo>
                        <a:pt x="137" y="1"/>
                        <a:pt x="0" y="161"/>
                        <a:pt x="0" y="343"/>
                      </a:cubicBezTo>
                      <a:cubicBezTo>
                        <a:pt x="0" y="526"/>
                        <a:pt x="137" y="663"/>
                        <a:pt x="320" y="663"/>
                      </a:cubicBezTo>
                      <a:cubicBezTo>
                        <a:pt x="503" y="663"/>
                        <a:pt x="640" y="526"/>
                        <a:pt x="640" y="343"/>
                      </a:cubicBezTo>
                      <a:cubicBezTo>
                        <a:pt x="640" y="161"/>
                        <a:pt x="50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50"/>
                <p:cNvSpPr/>
                <p:nvPr/>
              </p:nvSpPr>
              <p:spPr>
                <a:xfrm>
                  <a:off x="764851" y="2446552"/>
                  <a:ext cx="64436" cy="64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" h="891" extrusionOk="0">
                      <a:moveTo>
                        <a:pt x="457" y="0"/>
                      </a:moveTo>
                      <a:cubicBezTo>
                        <a:pt x="206" y="0"/>
                        <a:pt x="1" y="206"/>
                        <a:pt x="1" y="457"/>
                      </a:cubicBezTo>
                      <a:cubicBezTo>
                        <a:pt x="1" y="685"/>
                        <a:pt x="206" y="891"/>
                        <a:pt x="457" y="891"/>
                      </a:cubicBezTo>
                      <a:cubicBezTo>
                        <a:pt x="686" y="891"/>
                        <a:pt x="891" y="685"/>
                        <a:pt x="891" y="457"/>
                      </a:cubicBezTo>
                      <a:cubicBezTo>
                        <a:pt x="891" y="206"/>
                        <a:pt x="686" y="0"/>
                        <a:pt x="4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50"/>
                <p:cNvSpPr/>
                <p:nvPr/>
              </p:nvSpPr>
              <p:spPr>
                <a:xfrm>
                  <a:off x="1048451" y="2479492"/>
                  <a:ext cx="71009" cy="71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" h="983" extrusionOk="0">
                      <a:moveTo>
                        <a:pt x="480" y="1"/>
                      </a:moveTo>
                      <a:cubicBezTo>
                        <a:pt x="206" y="1"/>
                        <a:pt x="1" y="206"/>
                        <a:pt x="1" y="480"/>
                      </a:cubicBezTo>
                      <a:cubicBezTo>
                        <a:pt x="1" y="754"/>
                        <a:pt x="206" y="982"/>
                        <a:pt x="480" y="982"/>
                      </a:cubicBezTo>
                      <a:cubicBezTo>
                        <a:pt x="754" y="982"/>
                        <a:pt x="982" y="754"/>
                        <a:pt x="982" y="480"/>
                      </a:cubicBezTo>
                      <a:cubicBezTo>
                        <a:pt x="982" y="206"/>
                        <a:pt x="754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50"/>
                <p:cNvSpPr/>
                <p:nvPr/>
              </p:nvSpPr>
              <p:spPr>
                <a:xfrm>
                  <a:off x="1361740" y="2469595"/>
                  <a:ext cx="24850" cy="2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344" extrusionOk="0">
                      <a:moveTo>
                        <a:pt x="183" y="1"/>
                      </a:moveTo>
                      <a:cubicBezTo>
                        <a:pt x="92" y="1"/>
                        <a:pt x="1" y="92"/>
                        <a:pt x="1" y="184"/>
                      </a:cubicBezTo>
                      <a:cubicBezTo>
                        <a:pt x="1" y="275"/>
                        <a:pt x="92" y="343"/>
                        <a:pt x="183" y="343"/>
                      </a:cubicBezTo>
                      <a:cubicBezTo>
                        <a:pt x="275" y="343"/>
                        <a:pt x="343" y="275"/>
                        <a:pt x="343" y="184"/>
                      </a:cubicBezTo>
                      <a:cubicBezTo>
                        <a:pt x="343" y="92"/>
                        <a:pt x="275" y="1"/>
                        <a:pt x="1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50"/>
                <p:cNvSpPr/>
                <p:nvPr/>
              </p:nvSpPr>
              <p:spPr>
                <a:xfrm>
                  <a:off x="1516759" y="2829045"/>
                  <a:ext cx="67687" cy="67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937" extrusionOk="0">
                      <a:moveTo>
                        <a:pt x="457" y="1"/>
                      </a:moveTo>
                      <a:cubicBezTo>
                        <a:pt x="206" y="1"/>
                        <a:pt x="0" y="206"/>
                        <a:pt x="0" y="480"/>
                      </a:cubicBezTo>
                      <a:cubicBezTo>
                        <a:pt x="0" y="731"/>
                        <a:pt x="206" y="937"/>
                        <a:pt x="457" y="937"/>
                      </a:cubicBezTo>
                      <a:cubicBezTo>
                        <a:pt x="731" y="937"/>
                        <a:pt x="936" y="731"/>
                        <a:pt x="936" y="480"/>
                      </a:cubicBezTo>
                      <a:cubicBezTo>
                        <a:pt x="936" y="206"/>
                        <a:pt x="731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50"/>
                <p:cNvSpPr/>
                <p:nvPr/>
              </p:nvSpPr>
              <p:spPr>
                <a:xfrm>
                  <a:off x="1238072" y="2896658"/>
                  <a:ext cx="71009" cy="71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" h="983" extrusionOk="0">
                      <a:moveTo>
                        <a:pt x="503" y="1"/>
                      </a:moveTo>
                      <a:cubicBezTo>
                        <a:pt x="229" y="1"/>
                        <a:pt x="1" y="229"/>
                        <a:pt x="1" y="503"/>
                      </a:cubicBezTo>
                      <a:cubicBezTo>
                        <a:pt x="1" y="777"/>
                        <a:pt x="229" y="982"/>
                        <a:pt x="503" y="982"/>
                      </a:cubicBezTo>
                      <a:cubicBezTo>
                        <a:pt x="777" y="982"/>
                        <a:pt x="982" y="777"/>
                        <a:pt x="982" y="503"/>
                      </a:cubicBezTo>
                      <a:cubicBezTo>
                        <a:pt x="982" y="229"/>
                        <a:pt x="777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50"/>
                <p:cNvSpPr/>
                <p:nvPr/>
              </p:nvSpPr>
              <p:spPr>
                <a:xfrm>
                  <a:off x="1003953" y="2896658"/>
                  <a:ext cx="44571" cy="44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617" extrusionOk="0">
                      <a:moveTo>
                        <a:pt x="297" y="1"/>
                      </a:moveTo>
                      <a:cubicBezTo>
                        <a:pt x="138" y="1"/>
                        <a:pt x="1" y="138"/>
                        <a:pt x="1" y="320"/>
                      </a:cubicBezTo>
                      <a:cubicBezTo>
                        <a:pt x="1" y="480"/>
                        <a:pt x="138" y="617"/>
                        <a:pt x="297" y="617"/>
                      </a:cubicBezTo>
                      <a:cubicBezTo>
                        <a:pt x="480" y="617"/>
                        <a:pt x="617" y="480"/>
                        <a:pt x="617" y="320"/>
                      </a:cubicBezTo>
                      <a:cubicBezTo>
                        <a:pt x="617" y="138"/>
                        <a:pt x="480" y="1"/>
                        <a:pt x="2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50"/>
                <p:cNvSpPr/>
                <p:nvPr/>
              </p:nvSpPr>
              <p:spPr>
                <a:xfrm>
                  <a:off x="789628" y="2880188"/>
                  <a:ext cx="56129" cy="57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800" extrusionOk="0">
                      <a:moveTo>
                        <a:pt x="388" y="0"/>
                      </a:moveTo>
                      <a:cubicBezTo>
                        <a:pt x="160" y="0"/>
                        <a:pt x="0" y="183"/>
                        <a:pt x="0" y="388"/>
                      </a:cubicBezTo>
                      <a:cubicBezTo>
                        <a:pt x="0" y="617"/>
                        <a:pt x="160" y="799"/>
                        <a:pt x="388" y="799"/>
                      </a:cubicBezTo>
                      <a:cubicBezTo>
                        <a:pt x="617" y="799"/>
                        <a:pt x="776" y="617"/>
                        <a:pt x="776" y="388"/>
                      </a:cubicBezTo>
                      <a:cubicBezTo>
                        <a:pt x="776" y="183"/>
                        <a:pt x="617" y="0"/>
                        <a:pt x="3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65" name="Google Shape;1765;p50"/>
              <p:cNvSpPr/>
              <p:nvPr/>
            </p:nvSpPr>
            <p:spPr>
              <a:xfrm>
                <a:off x="1590826" y="2908216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2" y="0"/>
                    </a:moveTo>
                    <a:cubicBezTo>
                      <a:pt x="184" y="0"/>
                      <a:pt x="1" y="183"/>
                      <a:pt x="1" y="411"/>
                    </a:cubicBezTo>
                    <a:cubicBezTo>
                      <a:pt x="1" y="640"/>
                      <a:pt x="184" y="822"/>
                      <a:pt x="412" y="822"/>
                    </a:cubicBezTo>
                    <a:cubicBezTo>
                      <a:pt x="640" y="822"/>
                      <a:pt x="823" y="640"/>
                      <a:pt x="823" y="411"/>
                    </a:cubicBezTo>
                    <a:cubicBezTo>
                      <a:pt x="823" y="183"/>
                      <a:pt x="640" y="0"/>
                      <a:pt x="4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50"/>
              <p:cNvSpPr/>
              <p:nvPr/>
            </p:nvSpPr>
            <p:spPr>
              <a:xfrm>
                <a:off x="1437541" y="2896658"/>
                <a:ext cx="70937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2" h="983" extrusionOk="0">
                    <a:moveTo>
                      <a:pt x="480" y="1"/>
                    </a:moveTo>
                    <a:cubicBezTo>
                      <a:pt x="228" y="1"/>
                      <a:pt x="0" y="229"/>
                      <a:pt x="0" y="503"/>
                    </a:cubicBezTo>
                    <a:cubicBezTo>
                      <a:pt x="0" y="777"/>
                      <a:pt x="228" y="982"/>
                      <a:pt x="480" y="982"/>
                    </a:cubicBezTo>
                    <a:cubicBezTo>
                      <a:pt x="753" y="982"/>
                      <a:pt x="982" y="777"/>
                      <a:pt x="982" y="503"/>
                    </a:cubicBezTo>
                    <a:cubicBezTo>
                      <a:pt x="982" y="229"/>
                      <a:pt x="753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7" name="Google Shape;1767;p50"/>
            <p:cNvGrpSpPr/>
            <p:nvPr/>
          </p:nvGrpSpPr>
          <p:grpSpPr>
            <a:xfrm>
              <a:off x="7856245" y="1597410"/>
              <a:ext cx="939940" cy="1370258"/>
              <a:chOff x="6784620" y="1597410"/>
              <a:chExt cx="939940" cy="1370258"/>
            </a:xfrm>
          </p:grpSpPr>
          <p:sp>
            <p:nvSpPr>
              <p:cNvPr id="1768" name="Google Shape;1768;p50"/>
              <p:cNvSpPr/>
              <p:nvPr/>
            </p:nvSpPr>
            <p:spPr>
              <a:xfrm>
                <a:off x="6830779" y="1597410"/>
                <a:ext cx="100699" cy="100627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93" extrusionOk="0">
                    <a:moveTo>
                      <a:pt x="686" y="0"/>
                    </a:moveTo>
                    <a:cubicBezTo>
                      <a:pt x="320" y="0"/>
                      <a:pt x="1" y="320"/>
                      <a:pt x="1" y="685"/>
                    </a:cubicBezTo>
                    <a:cubicBezTo>
                      <a:pt x="1" y="1073"/>
                      <a:pt x="320" y="1393"/>
                      <a:pt x="686" y="1393"/>
                    </a:cubicBezTo>
                    <a:cubicBezTo>
                      <a:pt x="1074" y="1393"/>
                      <a:pt x="1393" y="1073"/>
                      <a:pt x="1393" y="685"/>
                    </a:cubicBezTo>
                    <a:cubicBezTo>
                      <a:pt x="1393" y="320"/>
                      <a:pt x="1074" y="0"/>
                      <a:pt x="6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50"/>
              <p:cNvSpPr/>
              <p:nvPr/>
            </p:nvSpPr>
            <p:spPr>
              <a:xfrm>
                <a:off x="7081440" y="1773812"/>
                <a:ext cx="84157" cy="85818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50"/>
              <p:cNvSpPr/>
              <p:nvPr/>
            </p:nvSpPr>
            <p:spPr>
              <a:xfrm>
                <a:off x="7149053" y="1646892"/>
                <a:ext cx="69276" cy="69276"/>
              </a:xfrm>
              <a:custGeom>
                <a:avLst/>
                <a:gdLst/>
                <a:ahLst/>
                <a:cxnLst/>
                <a:rect l="l" t="t" r="r" b="b"/>
                <a:pathLst>
                  <a:path w="959" h="959" extrusionOk="0">
                    <a:moveTo>
                      <a:pt x="479" y="0"/>
                    </a:moveTo>
                    <a:cubicBezTo>
                      <a:pt x="228" y="0"/>
                      <a:pt x="0" y="228"/>
                      <a:pt x="0" y="479"/>
                    </a:cubicBezTo>
                    <a:cubicBezTo>
                      <a:pt x="0" y="753"/>
                      <a:pt x="228" y="959"/>
                      <a:pt x="479" y="959"/>
                    </a:cubicBezTo>
                    <a:cubicBezTo>
                      <a:pt x="753" y="959"/>
                      <a:pt x="959" y="753"/>
                      <a:pt x="959" y="479"/>
                    </a:cubicBezTo>
                    <a:cubicBezTo>
                      <a:pt x="959" y="228"/>
                      <a:pt x="753" y="0"/>
                      <a:pt x="4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50"/>
              <p:cNvSpPr/>
              <p:nvPr/>
            </p:nvSpPr>
            <p:spPr>
              <a:xfrm>
                <a:off x="7447461" y="1800178"/>
                <a:ext cx="85818" cy="8415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1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36" y="1165"/>
                      <a:pt x="1187" y="914"/>
                      <a:pt x="1187" y="571"/>
                    </a:cubicBezTo>
                    <a:cubicBezTo>
                      <a:pt x="1187" y="252"/>
                      <a:pt x="936" y="1"/>
                      <a:pt x="5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50"/>
              <p:cNvSpPr/>
              <p:nvPr/>
            </p:nvSpPr>
            <p:spPr>
              <a:xfrm>
                <a:off x="7379848" y="1646892"/>
                <a:ext cx="69348" cy="69276"/>
              </a:xfrm>
              <a:custGeom>
                <a:avLst/>
                <a:gdLst/>
                <a:ahLst/>
                <a:cxnLst/>
                <a:rect l="l" t="t" r="r" b="b"/>
                <a:pathLst>
                  <a:path w="960" h="959" extrusionOk="0">
                    <a:moveTo>
                      <a:pt x="480" y="0"/>
                    </a:moveTo>
                    <a:cubicBezTo>
                      <a:pt x="206" y="0"/>
                      <a:pt x="1" y="228"/>
                      <a:pt x="1" y="479"/>
                    </a:cubicBezTo>
                    <a:cubicBezTo>
                      <a:pt x="1" y="753"/>
                      <a:pt x="206" y="959"/>
                      <a:pt x="480" y="959"/>
                    </a:cubicBezTo>
                    <a:cubicBezTo>
                      <a:pt x="731" y="959"/>
                      <a:pt x="959" y="753"/>
                      <a:pt x="959" y="479"/>
                    </a:cubicBezTo>
                    <a:cubicBezTo>
                      <a:pt x="959" y="228"/>
                      <a:pt x="731" y="0"/>
                      <a:pt x="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50"/>
              <p:cNvSpPr/>
              <p:nvPr/>
            </p:nvSpPr>
            <p:spPr>
              <a:xfrm>
                <a:off x="7615627" y="1597410"/>
                <a:ext cx="62702" cy="62702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68" extrusionOk="0">
                    <a:moveTo>
                      <a:pt x="434" y="0"/>
                    </a:moveTo>
                    <a:cubicBezTo>
                      <a:pt x="206" y="0"/>
                      <a:pt x="1" y="206"/>
                      <a:pt x="1" y="434"/>
                    </a:cubicBezTo>
                    <a:cubicBezTo>
                      <a:pt x="1" y="662"/>
                      <a:pt x="206" y="868"/>
                      <a:pt x="434" y="868"/>
                    </a:cubicBezTo>
                    <a:cubicBezTo>
                      <a:pt x="663" y="868"/>
                      <a:pt x="868" y="662"/>
                      <a:pt x="868" y="434"/>
                    </a:cubicBezTo>
                    <a:cubicBezTo>
                      <a:pt x="868" y="206"/>
                      <a:pt x="663" y="0"/>
                      <a:pt x="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50"/>
              <p:cNvSpPr/>
              <p:nvPr/>
            </p:nvSpPr>
            <p:spPr>
              <a:xfrm>
                <a:off x="7678256" y="1773812"/>
                <a:ext cx="46304" cy="46232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40" extrusionOk="0">
                    <a:moveTo>
                      <a:pt x="321" y="1"/>
                    </a:moveTo>
                    <a:cubicBezTo>
                      <a:pt x="138" y="1"/>
                      <a:pt x="1" y="138"/>
                      <a:pt x="1" y="320"/>
                    </a:cubicBezTo>
                    <a:cubicBezTo>
                      <a:pt x="1" y="503"/>
                      <a:pt x="138" y="640"/>
                      <a:pt x="321" y="640"/>
                    </a:cubicBezTo>
                    <a:cubicBezTo>
                      <a:pt x="503" y="640"/>
                      <a:pt x="640" y="503"/>
                      <a:pt x="640" y="320"/>
                    </a:cubicBezTo>
                    <a:cubicBezTo>
                      <a:pt x="640" y="138"/>
                      <a:pt x="503" y="1"/>
                      <a:pt x="3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50"/>
              <p:cNvSpPr/>
              <p:nvPr/>
            </p:nvSpPr>
            <p:spPr>
              <a:xfrm>
                <a:off x="6921508" y="1800178"/>
                <a:ext cx="52806" cy="5287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732" extrusionOk="0">
                    <a:moveTo>
                      <a:pt x="365" y="1"/>
                    </a:moveTo>
                    <a:cubicBezTo>
                      <a:pt x="160" y="1"/>
                      <a:pt x="0" y="161"/>
                      <a:pt x="0" y="366"/>
                    </a:cubicBezTo>
                    <a:cubicBezTo>
                      <a:pt x="0" y="571"/>
                      <a:pt x="160" y="731"/>
                      <a:pt x="365" y="731"/>
                    </a:cubicBezTo>
                    <a:cubicBezTo>
                      <a:pt x="571" y="731"/>
                      <a:pt x="731" y="571"/>
                      <a:pt x="731" y="366"/>
                    </a:cubicBezTo>
                    <a:cubicBezTo>
                      <a:pt x="731" y="161"/>
                      <a:pt x="571" y="1"/>
                      <a:pt x="3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50"/>
              <p:cNvSpPr/>
              <p:nvPr/>
            </p:nvSpPr>
            <p:spPr>
              <a:xfrm>
                <a:off x="7414449" y="2344337"/>
                <a:ext cx="102361" cy="102288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416" extrusionOk="0">
                    <a:moveTo>
                      <a:pt x="709" y="0"/>
                    </a:moveTo>
                    <a:cubicBezTo>
                      <a:pt x="320" y="0"/>
                      <a:pt x="1" y="320"/>
                      <a:pt x="1" y="708"/>
                    </a:cubicBezTo>
                    <a:cubicBezTo>
                      <a:pt x="1" y="1096"/>
                      <a:pt x="320" y="1415"/>
                      <a:pt x="709" y="1415"/>
                    </a:cubicBezTo>
                    <a:cubicBezTo>
                      <a:pt x="1097" y="1415"/>
                      <a:pt x="1416" y="1096"/>
                      <a:pt x="1416" y="708"/>
                    </a:cubicBezTo>
                    <a:cubicBezTo>
                      <a:pt x="1416" y="320"/>
                      <a:pt x="1097" y="0"/>
                      <a:pt x="7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50"/>
              <p:cNvSpPr/>
              <p:nvPr/>
            </p:nvSpPr>
            <p:spPr>
              <a:xfrm>
                <a:off x="7149053" y="2276724"/>
                <a:ext cx="103950" cy="10395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439" extrusionOk="0">
                    <a:moveTo>
                      <a:pt x="730" y="0"/>
                    </a:moveTo>
                    <a:cubicBezTo>
                      <a:pt x="320" y="0"/>
                      <a:pt x="0" y="320"/>
                      <a:pt x="0" y="731"/>
                    </a:cubicBezTo>
                    <a:cubicBezTo>
                      <a:pt x="0" y="1119"/>
                      <a:pt x="320" y="1438"/>
                      <a:pt x="730" y="1438"/>
                    </a:cubicBezTo>
                    <a:cubicBezTo>
                      <a:pt x="1118" y="1438"/>
                      <a:pt x="1438" y="1119"/>
                      <a:pt x="1438" y="731"/>
                    </a:cubicBezTo>
                    <a:cubicBezTo>
                      <a:pt x="1438" y="320"/>
                      <a:pt x="1118" y="0"/>
                      <a:pt x="7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50"/>
              <p:cNvSpPr/>
              <p:nvPr/>
            </p:nvSpPr>
            <p:spPr>
              <a:xfrm>
                <a:off x="7414449" y="2217345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2" y="1"/>
                    </a:moveTo>
                    <a:cubicBezTo>
                      <a:pt x="184" y="1"/>
                      <a:pt x="1" y="183"/>
                      <a:pt x="1" y="411"/>
                    </a:cubicBezTo>
                    <a:cubicBezTo>
                      <a:pt x="1" y="640"/>
                      <a:pt x="184" y="822"/>
                      <a:pt x="412" y="822"/>
                    </a:cubicBezTo>
                    <a:cubicBezTo>
                      <a:pt x="640" y="822"/>
                      <a:pt x="823" y="640"/>
                      <a:pt x="823" y="411"/>
                    </a:cubicBezTo>
                    <a:cubicBezTo>
                      <a:pt x="823" y="183"/>
                      <a:pt x="640" y="1"/>
                      <a:pt x="4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50"/>
              <p:cNvSpPr/>
              <p:nvPr/>
            </p:nvSpPr>
            <p:spPr>
              <a:xfrm>
                <a:off x="7007253" y="2247034"/>
                <a:ext cx="97304" cy="97376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8" extrusionOk="0">
                    <a:moveTo>
                      <a:pt x="685" y="0"/>
                    </a:moveTo>
                    <a:cubicBezTo>
                      <a:pt x="320" y="0"/>
                      <a:pt x="0" y="297"/>
                      <a:pt x="0" y="662"/>
                    </a:cubicBezTo>
                    <a:cubicBezTo>
                      <a:pt x="0" y="1050"/>
                      <a:pt x="320" y="1347"/>
                      <a:pt x="685" y="1347"/>
                    </a:cubicBezTo>
                    <a:cubicBezTo>
                      <a:pt x="1050" y="1347"/>
                      <a:pt x="1347" y="1050"/>
                      <a:pt x="1347" y="662"/>
                    </a:cubicBezTo>
                    <a:cubicBezTo>
                      <a:pt x="1347" y="297"/>
                      <a:pt x="1050" y="0"/>
                      <a:pt x="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50"/>
              <p:cNvSpPr/>
              <p:nvPr/>
            </p:nvSpPr>
            <p:spPr>
              <a:xfrm>
                <a:off x="6830779" y="2311325"/>
                <a:ext cx="84157" cy="8415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1"/>
                    </a:moveTo>
                    <a:cubicBezTo>
                      <a:pt x="252" y="1"/>
                      <a:pt x="1" y="252"/>
                      <a:pt x="1" y="571"/>
                    </a:cubicBezTo>
                    <a:cubicBezTo>
                      <a:pt x="1" y="914"/>
                      <a:pt x="252" y="1165"/>
                      <a:pt x="571" y="1165"/>
                    </a:cubicBezTo>
                    <a:cubicBezTo>
                      <a:pt x="914" y="1165"/>
                      <a:pt x="1165" y="914"/>
                      <a:pt x="1165" y="571"/>
                    </a:cubicBezTo>
                    <a:cubicBezTo>
                      <a:pt x="1165" y="252"/>
                      <a:pt x="914" y="1"/>
                      <a:pt x="5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50"/>
              <p:cNvSpPr/>
              <p:nvPr/>
            </p:nvSpPr>
            <p:spPr>
              <a:xfrm>
                <a:off x="6914862" y="2469595"/>
                <a:ext cx="47893" cy="47893"/>
              </a:xfrm>
              <a:custGeom>
                <a:avLst/>
                <a:gdLst/>
                <a:ahLst/>
                <a:cxnLst/>
                <a:rect l="l" t="t" r="r" b="b"/>
                <a:pathLst>
                  <a:path w="663" h="663" extrusionOk="0">
                    <a:moveTo>
                      <a:pt x="320" y="1"/>
                    </a:moveTo>
                    <a:cubicBezTo>
                      <a:pt x="138" y="1"/>
                      <a:pt x="1" y="161"/>
                      <a:pt x="1" y="343"/>
                    </a:cubicBezTo>
                    <a:cubicBezTo>
                      <a:pt x="1" y="526"/>
                      <a:pt x="138" y="663"/>
                      <a:pt x="320" y="663"/>
                    </a:cubicBezTo>
                    <a:cubicBezTo>
                      <a:pt x="503" y="663"/>
                      <a:pt x="663" y="526"/>
                      <a:pt x="663" y="343"/>
                    </a:cubicBezTo>
                    <a:cubicBezTo>
                      <a:pt x="663" y="161"/>
                      <a:pt x="503" y="1"/>
                      <a:pt x="3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50"/>
              <p:cNvSpPr/>
              <p:nvPr/>
            </p:nvSpPr>
            <p:spPr>
              <a:xfrm>
                <a:off x="7081440" y="2446552"/>
                <a:ext cx="62702" cy="64364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91" extrusionOk="0">
                    <a:moveTo>
                      <a:pt x="434" y="0"/>
                    </a:moveTo>
                    <a:cubicBezTo>
                      <a:pt x="183" y="0"/>
                      <a:pt x="0" y="206"/>
                      <a:pt x="0" y="457"/>
                    </a:cubicBezTo>
                    <a:cubicBezTo>
                      <a:pt x="0" y="685"/>
                      <a:pt x="183" y="891"/>
                      <a:pt x="434" y="891"/>
                    </a:cubicBezTo>
                    <a:cubicBezTo>
                      <a:pt x="685" y="891"/>
                      <a:pt x="868" y="685"/>
                      <a:pt x="868" y="457"/>
                    </a:cubicBezTo>
                    <a:cubicBezTo>
                      <a:pt x="868" y="206"/>
                      <a:pt x="685" y="0"/>
                      <a:pt x="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50"/>
              <p:cNvSpPr/>
              <p:nvPr/>
            </p:nvSpPr>
            <p:spPr>
              <a:xfrm>
                <a:off x="7363378" y="2479492"/>
                <a:ext cx="72599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983" extrusionOk="0">
                    <a:moveTo>
                      <a:pt x="502" y="1"/>
                    </a:moveTo>
                    <a:cubicBezTo>
                      <a:pt x="229" y="1"/>
                      <a:pt x="0" y="206"/>
                      <a:pt x="0" y="480"/>
                    </a:cubicBezTo>
                    <a:cubicBezTo>
                      <a:pt x="0" y="754"/>
                      <a:pt x="229" y="982"/>
                      <a:pt x="502" y="982"/>
                    </a:cubicBezTo>
                    <a:cubicBezTo>
                      <a:pt x="776" y="982"/>
                      <a:pt x="1005" y="754"/>
                      <a:pt x="1005" y="480"/>
                    </a:cubicBezTo>
                    <a:cubicBezTo>
                      <a:pt x="1005" y="206"/>
                      <a:pt x="776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50"/>
              <p:cNvSpPr/>
              <p:nvPr/>
            </p:nvSpPr>
            <p:spPr>
              <a:xfrm>
                <a:off x="7678256" y="2469595"/>
                <a:ext cx="23188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4" extrusionOk="0">
                    <a:moveTo>
                      <a:pt x="161" y="1"/>
                    </a:moveTo>
                    <a:cubicBezTo>
                      <a:pt x="69" y="1"/>
                      <a:pt x="1" y="92"/>
                      <a:pt x="1" y="184"/>
                    </a:cubicBezTo>
                    <a:cubicBezTo>
                      <a:pt x="1" y="275"/>
                      <a:pt x="69" y="343"/>
                      <a:pt x="161" y="343"/>
                    </a:cubicBezTo>
                    <a:cubicBezTo>
                      <a:pt x="252" y="343"/>
                      <a:pt x="321" y="275"/>
                      <a:pt x="321" y="184"/>
                    </a:cubicBezTo>
                    <a:cubicBezTo>
                      <a:pt x="321" y="92"/>
                      <a:pt x="252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50"/>
              <p:cNvSpPr/>
              <p:nvPr/>
            </p:nvSpPr>
            <p:spPr>
              <a:xfrm>
                <a:off x="7554660" y="2896658"/>
                <a:ext cx="70937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2" h="983" extrusionOk="0">
                    <a:moveTo>
                      <a:pt x="479" y="1"/>
                    </a:moveTo>
                    <a:cubicBezTo>
                      <a:pt x="228" y="1"/>
                      <a:pt x="0" y="229"/>
                      <a:pt x="0" y="503"/>
                    </a:cubicBezTo>
                    <a:cubicBezTo>
                      <a:pt x="0" y="777"/>
                      <a:pt x="228" y="982"/>
                      <a:pt x="479" y="982"/>
                    </a:cubicBezTo>
                    <a:cubicBezTo>
                      <a:pt x="753" y="982"/>
                      <a:pt x="982" y="777"/>
                      <a:pt x="982" y="503"/>
                    </a:cubicBezTo>
                    <a:cubicBezTo>
                      <a:pt x="982" y="229"/>
                      <a:pt x="753" y="1"/>
                      <a:pt x="4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50"/>
              <p:cNvSpPr/>
              <p:nvPr/>
            </p:nvSpPr>
            <p:spPr>
              <a:xfrm>
                <a:off x="7320470" y="2896658"/>
                <a:ext cx="42981" cy="44571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17" extrusionOk="0">
                    <a:moveTo>
                      <a:pt x="298" y="1"/>
                    </a:moveTo>
                    <a:cubicBezTo>
                      <a:pt x="115" y="1"/>
                      <a:pt x="1" y="138"/>
                      <a:pt x="1" y="320"/>
                    </a:cubicBezTo>
                    <a:cubicBezTo>
                      <a:pt x="1" y="480"/>
                      <a:pt x="115" y="617"/>
                      <a:pt x="298" y="617"/>
                    </a:cubicBezTo>
                    <a:cubicBezTo>
                      <a:pt x="457" y="617"/>
                      <a:pt x="594" y="480"/>
                      <a:pt x="594" y="320"/>
                    </a:cubicBezTo>
                    <a:cubicBezTo>
                      <a:pt x="594" y="138"/>
                      <a:pt x="457" y="1"/>
                      <a:pt x="2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50"/>
              <p:cNvSpPr/>
              <p:nvPr/>
            </p:nvSpPr>
            <p:spPr>
              <a:xfrm>
                <a:off x="7104483" y="2880188"/>
                <a:ext cx="57790" cy="5779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800" extrusionOk="0">
                    <a:moveTo>
                      <a:pt x="389" y="0"/>
                    </a:moveTo>
                    <a:cubicBezTo>
                      <a:pt x="183" y="0"/>
                      <a:pt x="1" y="183"/>
                      <a:pt x="1" y="388"/>
                    </a:cubicBezTo>
                    <a:cubicBezTo>
                      <a:pt x="1" y="617"/>
                      <a:pt x="183" y="799"/>
                      <a:pt x="389" y="799"/>
                    </a:cubicBezTo>
                    <a:cubicBezTo>
                      <a:pt x="617" y="799"/>
                      <a:pt x="800" y="617"/>
                      <a:pt x="800" y="388"/>
                    </a:cubicBezTo>
                    <a:cubicBezTo>
                      <a:pt x="800" y="183"/>
                      <a:pt x="617" y="0"/>
                      <a:pt x="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50"/>
              <p:cNvSpPr/>
              <p:nvPr/>
            </p:nvSpPr>
            <p:spPr>
              <a:xfrm>
                <a:off x="6937978" y="2908216"/>
                <a:ext cx="59451" cy="5945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411" y="0"/>
                    </a:moveTo>
                    <a:cubicBezTo>
                      <a:pt x="183" y="0"/>
                      <a:pt x="0" y="183"/>
                      <a:pt x="0" y="411"/>
                    </a:cubicBezTo>
                    <a:cubicBezTo>
                      <a:pt x="0" y="640"/>
                      <a:pt x="183" y="822"/>
                      <a:pt x="411" y="822"/>
                    </a:cubicBezTo>
                    <a:cubicBezTo>
                      <a:pt x="640" y="822"/>
                      <a:pt x="822" y="640"/>
                      <a:pt x="822" y="411"/>
                    </a:cubicBezTo>
                    <a:cubicBezTo>
                      <a:pt x="822" y="183"/>
                      <a:pt x="640" y="0"/>
                      <a:pt x="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50"/>
              <p:cNvSpPr/>
              <p:nvPr/>
            </p:nvSpPr>
            <p:spPr>
              <a:xfrm>
                <a:off x="6784620" y="2896658"/>
                <a:ext cx="71009" cy="71009"/>
              </a:xfrm>
              <a:custGeom>
                <a:avLst/>
                <a:gdLst/>
                <a:ahLst/>
                <a:cxnLst/>
                <a:rect l="l" t="t" r="r" b="b"/>
                <a:pathLst>
                  <a:path w="983" h="983" extrusionOk="0">
                    <a:moveTo>
                      <a:pt x="503" y="1"/>
                    </a:moveTo>
                    <a:cubicBezTo>
                      <a:pt x="229" y="1"/>
                      <a:pt x="1" y="229"/>
                      <a:pt x="1" y="503"/>
                    </a:cubicBezTo>
                    <a:cubicBezTo>
                      <a:pt x="1" y="777"/>
                      <a:pt x="229" y="982"/>
                      <a:pt x="503" y="982"/>
                    </a:cubicBezTo>
                    <a:cubicBezTo>
                      <a:pt x="777" y="982"/>
                      <a:pt x="982" y="777"/>
                      <a:pt x="982" y="503"/>
                    </a:cubicBezTo>
                    <a:cubicBezTo>
                      <a:pt x="982" y="229"/>
                      <a:pt x="777" y="1"/>
                      <a:pt x="5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0" name="Google Shape;1790;p50"/>
            <p:cNvSpPr/>
            <p:nvPr/>
          </p:nvSpPr>
          <p:spPr>
            <a:xfrm>
              <a:off x="-95225" y="1363300"/>
              <a:ext cx="9239131" cy="153360"/>
            </a:xfrm>
            <a:custGeom>
              <a:avLst/>
              <a:gdLst/>
              <a:ahLst/>
              <a:cxnLst/>
              <a:rect l="l" t="t" r="r" b="b"/>
              <a:pathLst>
                <a:path w="88472" h="2123" extrusionOk="0">
                  <a:moveTo>
                    <a:pt x="1" y="0"/>
                  </a:moveTo>
                  <a:lnTo>
                    <a:pt x="1" y="2123"/>
                  </a:lnTo>
                  <a:lnTo>
                    <a:pt x="88472" y="2123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0"/>
            <p:cNvSpPr/>
            <p:nvPr/>
          </p:nvSpPr>
          <p:spPr>
            <a:xfrm>
              <a:off x="-95225" y="3297413"/>
              <a:ext cx="9239131" cy="245752"/>
            </a:xfrm>
            <a:custGeom>
              <a:avLst/>
              <a:gdLst/>
              <a:ahLst/>
              <a:cxnLst/>
              <a:rect l="l" t="t" r="r" b="b"/>
              <a:pathLst>
                <a:path w="88472" h="3402" extrusionOk="0">
                  <a:moveTo>
                    <a:pt x="1" y="0"/>
                  </a:moveTo>
                  <a:lnTo>
                    <a:pt x="1" y="3401"/>
                  </a:lnTo>
                  <a:lnTo>
                    <a:pt x="88472" y="3401"/>
                  </a:lnTo>
                  <a:lnTo>
                    <a:pt x="88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0"/>
            <p:cNvSpPr/>
            <p:nvPr/>
          </p:nvSpPr>
          <p:spPr>
            <a:xfrm>
              <a:off x="-95225" y="1943649"/>
              <a:ext cx="9239131" cy="199592"/>
            </a:xfrm>
            <a:custGeom>
              <a:avLst/>
              <a:gdLst/>
              <a:ahLst/>
              <a:cxnLst/>
              <a:rect l="l" t="t" r="r" b="b"/>
              <a:pathLst>
                <a:path w="88472" h="2763" extrusionOk="0">
                  <a:moveTo>
                    <a:pt x="1" y="1"/>
                  </a:moveTo>
                  <a:lnTo>
                    <a:pt x="1" y="2763"/>
                  </a:lnTo>
                  <a:lnTo>
                    <a:pt x="88472" y="2763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0"/>
            <p:cNvSpPr/>
            <p:nvPr/>
          </p:nvSpPr>
          <p:spPr>
            <a:xfrm>
              <a:off x="-95225" y="2611405"/>
              <a:ext cx="9239131" cy="201254"/>
            </a:xfrm>
            <a:custGeom>
              <a:avLst/>
              <a:gdLst/>
              <a:ahLst/>
              <a:cxnLst/>
              <a:rect l="l" t="t" r="r" b="b"/>
              <a:pathLst>
                <a:path w="88472" h="2786" extrusionOk="0">
                  <a:moveTo>
                    <a:pt x="1" y="1"/>
                  </a:moveTo>
                  <a:lnTo>
                    <a:pt x="1" y="2786"/>
                  </a:lnTo>
                  <a:lnTo>
                    <a:pt x="88472" y="2786"/>
                  </a:lnTo>
                  <a:lnTo>
                    <a:pt x="88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4" name="Google Shape;1794;p50"/>
            <p:cNvGrpSpPr/>
            <p:nvPr/>
          </p:nvGrpSpPr>
          <p:grpSpPr>
            <a:xfrm>
              <a:off x="2697198" y="1567721"/>
              <a:ext cx="460081" cy="982780"/>
              <a:chOff x="2697198" y="1567721"/>
              <a:chExt cx="460081" cy="982780"/>
            </a:xfrm>
          </p:grpSpPr>
          <p:sp>
            <p:nvSpPr>
              <p:cNvPr id="1795" name="Google Shape;1795;p50"/>
              <p:cNvSpPr/>
              <p:nvPr/>
            </p:nvSpPr>
            <p:spPr>
              <a:xfrm>
                <a:off x="2697198" y="1693052"/>
                <a:ext cx="460081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19" extrusionOk="0">
                    <a:moveTo>
                      <a:pt x="1" y="0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50"/>
              <p:cNvSpPr/>
              <p:nvPr/>
            </p:nvSpPr>
            <p:spPr>
              <a:xfrm>
                <a:off x="2697198" y="1567721"/>
                <a:ext cx="460081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097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50"/>
              <p:cNvSpPr/>
              <p:nvPr/>
            </p:nvSpPr>
            <p:spPr>
              <a:xfrm>
                <a:off x="2697198" y="1819971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50"/>
              <p:cNvSpPr/>
              <p:nvPr/>
            </p:nvSpPr>
            <p:spPr>
              <a:xfrm>
                <a:off x="2697198" y="2344337"/>
                <a:ext cx="460081" cy="79172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096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50"/>
              <p:cNvSpPr/>
              <p:nvPr/>
            </p:nvSpPr>
            <p:spPr>
              <a:xfrm>
                <a:off x="2697198" y="2217345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50"/>
              <p:cNvSpPr/>
              <p:nvPr/>
            </p:nvSpPr>
            <p:spPr>
              <a:xfrm>
                <a:off x="2697198" y="2469595"/>
                <a:ext cx="460081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" name="Google Shape;1801;p50"/>
            <p:cNvGrpSpPr/>
            <p:nvPr/>
          </p:nvGrpSpPr>
          <p:grpSpPr>
            <a:xfrm>
              <a:off x="6235552" y="1567721"/>
              <a:ext cx="460153" cy="982780"/>
              <a:chOff x="6235552" y="1567721"/>
              <a:chExt cx="460153" cy="982780"/>
            </a:xfrm>
          </p:grpSpPr>
          <p:sp>
            <p:nvSpPr>
              <p:cNvPr id="1802" name="Google Shape;1802;p50"/>
              <p:cNvSpPr/>
              <p:nvPr/>
            </p:nvSpPr>
            <p:spPr>
              <a:xfrm>
                <a:off x="6235552" y="1693052"/>
                <a:ext cx="4601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19" extrusionOk="0">
                    <a:moveTo>
                      <a:pt x="1" y="0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50"/>
              <p:cNvSpPr/>
              <p:nvPr/>
            </p:nvSpPr>
            <p:spPr>
              <a:xfrm>
                <a:off x="6235552" y="1567721"/>
                <a:ext cx="460153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097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50"/>
              <p:cNvSpPr/>
              <p:nvPr/>
            </p:nvSpPr>
            <p:spPr>
              <a:xfrm>
                <a:off x="6235552" y="1819971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50"/>
              <p:cNvSpPr/>
              <p:nvPr/>
            </p:nvSpPr>
            <p:spPr>
              <a:xfrm>
                <a:off x="6235552" y="2344337"/>
                <a:ext cx="460153" cy="79172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096" extrusionOk="0">
                    <a:moveTo>
                      <a:pt x="1" y="0"/>
                    </a:moveTo>
                    <a:lnTo>
                      <a:pt x="1" y="1096"/>
                    </a:lnTo>
                    <a:lnTo>
                      <a:pt x="6369" y="1096"/>
                    </a:lnTo>
                    <a:lnTo>
                      <a:pt x="6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50"/>
              <p:cNvSpPr/>
              <p:nvPr/>
            </p:nvSpPr>
            <p:spPr>
              <a:xfrm>
                <a:off x="6235552" y="2217345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50"/>
              <p:cNvSpPr/>
              <p:nvPr/>
            </p:nvSpPr>
            <p:spPr>
              <a:xfrm>
                <a:off x="6235552" y="2469595"/>
                <a:ext cx="460153" cy="80906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1120" extrusionOk="0">
                    <a:moveTo>
                      <a:pt x="1" y="1"/>
                    </a:moveTo>
                    <a:lnTo>
                      <a:pt x="1" y="1119"/>
                    </a:lnTo>
                    <a:lnTo>
                      <a:pt x="6369" y="1119"/>
                    </a:lnTo>
                    <a:lnTo>
                      <a:pt x="6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8" name="Google Shape;1808;p50"/>
            <p:cNvGrpSpPr/>
            <p:nvPr/>
          </p:nvGrpSpPr>
          <p:grpSpPr>
            <a:xfrm>
              <a:off x="2043362" y="448187"/>
              <a:ext cx="5057276" cy="3695060"/>
              <a:chOff x="1804587" y="265150"/>
              <a:chExt cx="5057276" cy="3695060"/>
            </a:xfrm>
          </p:grpSpPr>
          <p:sp>
            <p:nvSpPr>
              <p:cNvPr id="1809" name="Google Shape;1809;p50"/>
              <p:cNvSpPr/>
              <p:nvPr/>
            </p:nvSpPr>
            <p:spPr>
              <a:xfrm>
                <a:off x="1913375" y="265150"/>
                <a:ext cx="72671" cy="316747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43848" extrusionOk="0">
                    <a:moveTo>
                      <a:pt x="1" y="1"/>
                    </a:moveTo>
                    <a:lnTo>
                      <a:pt x="1" y="43848"/>
                    </a:lnTo>
                    <a:lnTo>
                      <a:pt x="1005" y="43848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50"/>
              <p:cNvSpPr/>
              <p:nvPr/>
            </p:nvSpPr>
            <p:spPr>
              <a:xfrm>
                <a:off x="6680473" y="265150"/>
                <a:ext cx="72599" cy="316747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43848" extrusionOk="0">
                    <a:moveTo>
                      <a:pt x="0" y="1"/>
                    </a:moveTo>
                    <a:lnTo>
                      <a:pt x="0" y="43848"/>
                    </a:lnTo>
                    <a:lnTo>
                      <a:pt x="1004" y="43848"/>
                    </a:lnTo>
                    <a:lnTo>
                      <a:pt x="100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0"/>
              <p:cNvSpPr/>
              <p:nvPr/>
            </p:nvSpPr>
            <p:spPr>
              <a:xfrm>
                <a:off x="6571613" y="3018666"/>
                <a:ext cx="290250" cy="94154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13034" extrusionOk="0">
                    <a:moveTo>
                      <a:pt x="1" y="1"/>
                    </a:moveTo>
                    <a:lnTo>
                      <a:pt x="1" y="13034"/>
                    </a:lnTo>
                    <a:lnTo>
                      <a:pt x="4018" y="13034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0"/>
              <p:cNvSpPr/>
              <p:nvPr/>
            </p:nvSpPr>
            <p:spPr>
              <a:xfrm>
                <a:off x="6571613" y="3176937"/>
                <a:ext cx="290250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2558" extrusionOk="0">
                    <a:moveTo>
                      <a:pt x="1" y="1"/>
                    </a:moveTo>
                    <a:lnTo>
                      <a:pt x="1" y="2557"/>
                    </a:lnTo>
                    <a:lnTo>
                      <a:pt x="4018" y="2557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0"/>
              <p:cNvSpPr/>
              <p:nvPr/>
            </p:nvSpPr>
            <p:spPr>
              <a:xfrm>
                <a:off x="1804587" y="3018666"/>
                <a:ext cx="290250" cy="94154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13034" extrusionOk="0">
                    <a:moveTo>
                      <a:pt x="1" y="1"/>
                    </a:moveTo>
                    <a:lnTo>
                      <a:pt x="1" y="13034"/>
                    </a:lnTo>
                    <a:lnTo>
                      <a:pt x="4018" y="13034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0"/>
              <p:cNvSpPr/>
              <p:nvPr/>
            </p:nvSpPr>
            <p:spPr>
              <a:xfrm>
                <a:off x="1804587" y="3176937"/>
                <a:ext cx="290250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2558" extrusionOk="0">
                    <a:moveTo>
                      <a:pt x="1" y="1"/>
                    </a:moveTo>
                    <a:lnTo>
                      <a:pt x="1" y="2557"/>
                    </a:lnTo>
                    <a:lnTo>
                      <a:pt x="4018" y="2557"/>
                    </a:lnTo>
                    <a:lnTo>
                      <a:pt x="40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0"/>
              <p:cNvSpPr/>
              <p:nvPr/>
            </p:nvSpPr>
            <p:spPr>
              <a:xfrm>
                <a:off x="1986049" y="2580138"/>
                <a:ext cx="4755463" cy="72601"/>
              </a:xfrm>
              <a:custGeom>
                <a:avLst/>
                <a:gdLst/>
                <a:ahLst/>
                <a:cxnLst/>
                <a:rect l="l" t="t" r="r" b="b"/>
                <a:pathLst>
                  <a:path w="36978" h="1005" extrusionOk="0">
                    <a:moveTo>
                      <a:pt x="1" y="0"/>
                    </a:moveTo>
                    <a:lnTo>
                      <a:pt x="1" y="1005"/>
                    </a:lnTo>
                    <a:lnTo>
                      <a:pt x="36978" y="1005"/>
                    </a:lnTo>
                    <a:lnTo>
                      <a:pt x="369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6" name="Google Shape;1816;p50"/>
            <p:cNvGrpSpPr/>
            <p:nvPr/>
          </p:nvGrpSpPr>
          <p:grpSpPr>
            <a:xfrm>
              <a:off x="7361373" y="294839"/>
              <a:ext cx="1284455" cy="1068529"/>
              <a:chOff x="7361369" y="294839"/>
              <a:chExt cx="1284455" cy="1068529"/>
            </a:xfrm>
          </p:grpSpPr>
          <p:sp>
            <p:nvSpPr>
              <p:cNvPr id="1817" name="Google Shape;1817;p50"/>
              <p:cNvSpPr/>
              <p:nvPr/>
            </p:nvSpPr>
            <p:spPr>
              <a:xfrm>
                <a:off x="7572371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50"/>
              <p:cNvSpPr/>
              <p:nvPr/>
            </p:nvSpPr>
            <p:spPr>
              <a:xfrm>
                <a:off x="8383586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50"/>
              <p:cNvSpPr/>
              <p:nvPr/>
            </p:nvSpPr>
            <p:spPr>
              <a:xfrm>
                <a:off x="7361369" y="294839"/>
                <a:ext cx="1284455" cy="826108"/>
              </a:xfrm>
              <a:custGeom>
                <a:avLst/>
                <a:gdLst/>
                <a:ahLst/>
                <a:cxnLst/>
                <a:rect l="l" t="t" r="r" b="b"/>
                <a:pathLst>
                  <a:path w="17781" h="11436" extrusionOk="0">
                    <a:moveTo>
                      <a:pt x="4451" y="0"/>
                    </a:moveTo>
                    <a:cubicBezTo>
                      <a:pt x="2009" y="0"/>
                      <a:pt x="0" y="1986"/>
                      <a:pt x="0" y="4451"/>
                    </a:cubicBezTo>
                    <a:lnTo>
                      <a:pt x="0" y="6985"/>
                    </a:lnTo>
                    <a:cubicBezTo>
                      <a:pt x="0" y="9450"/>
                      <a:pt x="2009" y="11436"/>
                      <a:pt x="4451" y="11436"/>
                    </a:cubicBezTo>
                    <a:lnTo>
                      <a:pt x="13353" y="11436"/>
                    </a:lnTo>
                    <a:cubicBezTo>
                      <a:pt x="15795" y="11436"/>
                      <a:pt x="17781" y="9450"/>
                      <a:pt x="17781" y="6985"/>
                    </a:cubicBezTo>
                    <a:lnTo>
                      <a:pt x="17781" y="4451"/>
                    </a:lnTo>
                    <a:cubicBezTo>
                      <a:pt x="17781" y="1986"/>
                      <a:pt x="15795" y="0"/>
                      <a:pt x="133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0" name="Google Shape;1820;p50"/>
              <p:cNvGrpSpPr/>
              <p:nvPr/>
            </p:nvGrpSpPr>
            <p:grpSpPr>
              <a:xfrm>
                <a:off x="7471818" y="387158"/>
                <a:ext cx="1065200" cy="649698"/>
                <a:chOff x="7471818" y="387158"/>
                <a:chExt cx="1065200" cy="649698"/>
              </a:xfrm>
            </p:grpSpPr>
            <p:sp>
              <p:nvSpPr>
                <p:cNvPr id="1821" name="Google Shape;1821;p50"/>
                <p:cNvSpPr/>
                <p:nvPr/>
              </p:nvSpPr>
              <p:spPr>
                <a:xfrm>
                  <a:off x="7471818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50"/>
                <p:cNvSpPr/>
                <p:nvPr/>
              </p:nvSpPr>
              <p:spPr>
                <a:xfrm>
                  <a:off x="777022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50"/>
                <p:cNvSpPr/>
                <p:nvPr/>
              </p:nvSpPr>
              <p:spPr>
                <a:xfrm>
                  <a:off x="806870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50"/>
                <p:cNvSpPr/>
                <p:nvPr/>
              </p:nvSpPr>
              <p:spPr>
                <a:xfrm>
                  <a:off x="8367116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50"/>
                <p:cNvSpPr/>
                <p:nvPr/>
              </p:nvSpPr>
              <p:spPr>
                <a:xfrm>
                  <a:off x="7471818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50"/>
                <p:cNvSpPr/>
                <p:nvPr/>
              </p:nvSpPr>
              <p:spPr>
                <a:xfrm>
                  <a:off x="777022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65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50"/>
                <p:cNvSpPr/>
                <p:nvPr/>
              </p:nvSpPr>
              <p:spPr>
                <a:xfrm>
                  <a:off x="806870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50"/>
                <p:cNvSpPr/>
                <p:nvPr/>
              </p:nvSpPr>
              <p:spPr>
                <a:xfrm>
                  <a:off x="8367116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87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50"/>
                <p:cNvSpPr/>
                <p:nvPr/>
              </p:nvSpPr>
              <p:spPr>
                <a:xfrm>
                  <a:off x="7471818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50"/>
                <p:cNvSpPr/>
                <p:nvPr/>
              </p:nvSpPr>
              <p:spPr>
                <a:xfrm>
                  <a:off x="777022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50"/>
                <p:cNvSpPr/>
                <p:nvPr/>
              </p:nvSpPr>
              <p:spPr>
                <a:xfrm>
                  <a:off x="806870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50"/>
                <p:cNvSpPr/>
                <p:nvPr/>
              </p:nvSpPr>
              <p:spPr>
                <a:xfrm>
                  <a:off x="8367116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33" name="Google Shape;1833;p50"/>
              <p:cNvSpPr/>
              <p:nvPr/>
            </p:nvSpPr>
            <p:spPr>
              <a:xfrm>
                <a:off x="7488288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36" y="1"/>
                    </a:moveTo>
                    <a:cubicBezTo>
                      <a:pt x="411" y="1"/>
                      <a:pt x="1" y="412"/>
                      <a:pt x="1" y="960"/>
                    </a:cubicBezTo>
                    <a:cubicBezTo>
                      <a:pt x="1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50"/>
              <p:cNvSpPr/>
              <p:nvPr/>
            </p:nvSpPr>
            <p:spPr>
              <a:xfrm>
                <a:off x="7786769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50"/>
              <p:cNvSpPr/>
              <p:nvPr/>
            </p:nvSpPr>
            <p:spPr>
              <a:xfrm>
                <a:off x="8085177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50"/>
              <p:cNvSpPr/>
              <p:nvPr/>
            </p:nvSpPr>
            <p:spPr>
              <a:xfrm>
                <a:off x="8383586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59" y="1"/>
                    </a:moveTo>
                    <a:cubicBezTo>
                      <a:pt x="412" y="1"/>
                      <a:pt x="1" y="412"/>
                      <a:pt x="1" y="960"/>
                    </a:cubicBezTo>
                    <a:cubicBezTo>
                      <a:pt x="1" y="1484"/>
                      <a:pt x="412" y="1895"/>
                      <a:pt x="959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50"/>
              <p:cNvSpPr/>
              <p:nvPr/>
            </p:nvSpPr>
            <p:spPr>
              <a:xfrm>
                <a:off x="7488288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1"/>
                    </a:moveTo>
                    <a:cubicBezTo>
                      <a:pt x="411" y="1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50"/>
              <p:cNvSpPr/>
              <p:nvPr/>
            </p:nvSpPr>
            <p:spPr>
              <a:xfrm>
                <a:off x="7786769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50"/>
              <p:cNvSpPr/>
              <p:nvPr/>
            </p:nvSpPr>
            <p:spPr>
              <a:xfrm>
                <a:off x="8085177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50"/>
              <p:cNvSpPr/>
              <p:nvPr/>
            </p:nvSpPr>
            <p:spPr>
              <a:xfrm>
                <a:off x="8383586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1"/>
                    </a:moveTo>
                    <a:cubicBezTo>
                      <a:pt x="412" y="1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50"/>
              <p:cNvSpPr/>
              <p:nvPr/>
            </p:nvSpPr>
            <p:spPr>
              <a:xfrm>
                <a:off x="7488288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0"/>
                    </a:moveTo>
                    <a:cubicBezTo>
                      <a:pt x="411" y="0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50"/>
              <p:cNvSpPr/>
              <p:nvPr/>
            </p:nvSpPr>
            <p:spPr>
              <a:xfrm>
                <a:off x="7786769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50"/>
              <p:cNvSpPr/>
              <p:nvPr/>
            </p:nvSpPr>
            <p:spPr>
              <a:xfrm>
                <a:off x="8085177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50"/>
              <p:cNvSpPr/>
              <p:nvPr/>
            </p:nvSpPr>
            <p:spPr>
              <a:xfrm>
                <a:off x="8383586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0"/>
                    </a:moveTo>
                    <a:cubicBezTo>
                      <a:pt x="412" y="0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5" name="Google Shape;1845;p50"/>
            <p:cNvGrpSpPr/>
            <p:nvPr/>
          </p:nvGrpSpPr>
          <p:grpSpPr>
            <a:xfrm>
              <a:off x="498173" y="294839"/>
              <a:ext cx="1284455" cy="1068529"/>
              <a:chOff x="498169" y="294839"/>
              <a:chExt cx="1284455" cy="1068529"/>
            </a:xfrm>
          </p:grpSpPr>
          <p:sp>
            <p:nvSpPr>
              <p:cNvPr id="1846" name="Google Shape;1846;p50"/>
              <p:cNvSpPr/>
              <p:nvPr/>
            </p:nvSpPr>
            <p:spPr>
              <a:xfrm>
                <a:off x="709171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50"/>
              <p:cNvSpPr/>
              <p:nvPr/>
            </p:nvSpPr>
            <p:spPr>
              <a:xfrm>
                <a:off x="1520386" y="992284"/>
                <a:ext cx="52878" cy="371084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137" extrusionOk="0">
                    <a:moveTo>
                      <a:pt x="1" y="0"/>
                    </a:moveTo>
                    <a:lnTo>
                      <a:pt x="1" y="5136"/>
                    </a:lnTo>
                    <a:lnTo>
                      <a:pt x="731" y="5136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50"/>
              <p:cNvSpPr/>
              <p:nvPr/>
            </p:nvSpPr>
            <p:spPr>
              <a:xfrm>
                <a:off x="498169" y="294839"/>
                <a:ext cx="1284455" cy="826108"/>
              </a:xfrm>
              <a:custGeom>
                <a:avLst/>
                <a:gdLst/>
                <a:ahLst/>
                <a:cxnLst/>
                <a:rect l="l" t="t" r="r" b="b"/>
                <a:pathLst>
                  <a:path w="17781" h="11436" extrusionOk="0">
                    <a:moveTo>
                      <a:pt x="4451" y="0"/>
                    </a:moveTo>
                    <a:cubicBezTo>
                      <a:pt x="2009" y="0"/>
                      <a:pt x="0" y="1986"/>
                      <a:pt x="0" y="4451"/>
                    </a:cubicBezTo>
                    <a:lnTo>
                      <a:pt x="0" y="6985"/>
                    </a:lnTo>
                    <a:cubicBezTo>
                      <a:pt x="0" y="9450"/>
                      <a:pt x="2009" y="11436"/>
                      <a:pt x="4451" y="11436"/>
                    </a:cubicBezTo>
                    <a:lnTo>
                      <a:pt x="13353" y="11436"/>
                    </a:lnTo>
                    <a:cubicBezTo>
                      <a:pt x="15795" y="11436"/>
                      <a:pt x="17781" y="9450"/>
                      <a:pt x="17781" y="6985"/>
                    </a:cubicBezTo>
                    <a:lnTo>
                      <a:pt x="17781" y="4451"/>
                    </a:lnTo>
                    <a:cubicBezTo>
                      <a:pt x="17781" y="1986"/>
                      <a:pt x="15795" y="0"/>
                      <a:pt x="133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9" name="Google Shape;1849;p50"/>
              <p:cNvGrpSpPr/>
              <p:nvPr/>
            </p:nvGrpSpPr>
            <p:grpSpPr>
              <a:xfrm>
                <a:off x="608618" y="387158"/>
                <a:ext cx="1065200" cy="649698"/>
                <a:chOff x="7471818" y="387158"/>
                <a:chExt cx="1065200" cy="649698"/>
              </a:xfrm>
            </p:grpSpPr>
            <p:sp>
              <p:nvSpPr>
                <p:cNvPr id="1850" name="Google Shape;1850;p50"/>
                <p:cNvSpPr/>
                <p:nvPr/>
              </p:nvSpPr>
              <p:spPr>
                <a:xfrm>
                  <a:off x="7471818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50"/>
                <p:cNvSpPr/>
                <p:nvPr/>
              </p:nvSpPr>
              <p:spPr>
                <a:xfrm>
                  <a:off x="777022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50"/>
                <p:cNvSpPr/>
                <p:nvPr/>
              </p:nvSpPr>
              <p:spPr>
                <a:xfrm>
                  <a:off x="8068707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88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88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50"/>
                <p:cNvSpPr/>
                <p:nvPr/>
              </p:nvSpPr>
              <p:spPr>
                <a:xfrm>
                  <a:off x="8367116" y="387158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88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88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50"/>
                <p:cNvSpPr/>
                <p:nvPr/>
              </p:nvSpPr>
              <p:spPr>
                <a:xfrm>
                  <a:off x="7471818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50"/>
                <p:cNvSpPr/>
                <p:nvPr/>
              </p:nvSpPr>
              <p:spPr>
                <a:xfrm>
                  <a:off x="777022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65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50"/>
                <p:cNvSpPr/>
                <p:nvPr/>
              </p:nvSpPr>
              <p:spPr>
                <a:xfrm>
                  <a:off x="8068707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0"/>
                      </a:moveTo>
                      <a:cubicBezTo>
                        <a:pt x="525" y="0"/>
                        <a:pt x="0" y="525"/>
                        <a:pt x="0" y="1187"/>
                      </a:cubicBezTo>
                      <a:cubicBezTo>
                        <a:pt x="0" y="1826"/>
                        <a:pt x="525" y="2351"/>
                        <a:pt x="1164" y="2351"/>
                      </a:cubicBezTo>
                      <a:cubicBezTo>
                        <a:pt x="1826" y="2351"/>
                        <a:pt x="2351" y="1826"/>
                        <a:pt x="2351" y="1187"/>
                      </a:cubicBezTo>
                      <a:cubicBezTo>
                        <a:pt x="2351" y="525"/>
                        <a:pt x="1826" y="0"/>
                        <a:pt x="11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50"/>
                <p:cNvSpPr/>
                <p:nvPr/>
              </p:nvSpPr>
              <p:spPr>
                <a:xfrm>
                  <a:off x="8367116" y="626261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0"/>
                      </a:moveTo>
                      <a:cubicBezTo>
                        <a:pt x="526" y="0"/>
                        <a:pt x="1" y="525"/>
                        <a:pt x="1" y="1187"/>
                      </a:cubicBezTo>
                      <a:cubicBezTo>
                        <a:pt x="1" y="1826"/>
                        <a:pt x="526" y="2351"/>
                        <a:pt x="1187" y="2351"/>
                      </a:cubicBezTo>
                      <a:cubicBezTo>
                        <a:pt x="1827" y="2351"/>
                        <a:pt x="2352" y="1826"/>
                        <a:pt x="2352" y="1187"/>
                      </a:cubicBezTo>
                      <a:cubicBezTo>
                        <a:pt x="2352" y="525"/>
                        <a:pt x="1827" y="0"/>
                        <a:pt x="11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50"/>
                <p:cNvSpPr/>
                <p:nvPr/>
              </p:nvSpPr>
              <p:spPr>
                <a:xfrm>
                  <a:off x="7471818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50"/>
                <p:cNvSpPr/>
                <p:nvPr/>
              </p:nvSpPr>
              <p:spPr>
                <a:xfrm>
                  <a:off x="777022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5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65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50"/>
                <p:cNvSpPr/>
                <p:nvPr/>
              </p:nvSpPr>
              <p:spPr>
                <a:xfrm>
                  <a:off x="8068707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64" y="1"/>
                      </a:moveTo>
                      <a:cubicBezTo>
                        <a:pt x="525" y="1"/>
                        <a:pt x="0" y="526"/>
                        <a:pt x="0" y="1165"/>
                      </a:cubicBezTo>
                      <a:cubicBezTo>
                        <a:pt x="0" y="1827"/>
                        <a:pt x="525" y="2352"/>
                        <a:pt x="1164" y="2352"/>
                      </a:cubicBezTo>
                      <a:cubicBezTo>
                        <a:pt x="1826" y="2352"/>
                        <a:pt x="2351" y="1827"/>
                        <a:pt x="2351" y="1165"/>
                      </a:cubicBezTo>
                      <a:cubicBezTo>
                        <a:pt x="2351" y="526"/>
                        <a:pt x="1826" y="1"/>
                        <a:pt x="116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50"/>
                <p:cNvSpPr/>
                <p:nvPr/>
              </p:nvSpPr>
              <p:spPr>
                <a:xfrm>
                  <a:off x="8367116" y="866953"/>
                  <a:ext cx="169903" cy="16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2352" extrusionOk="0">
                      <a:moveTo>
                        <a:pt x="1187" y="1"/>
                      </a:moveTo>
                      <a:cubicBezTo>
                        <a:pt x="526" y="1"/>
                        <a:pt x="1" y="526"/>
                        <a:pt x="1" y="1165"/>
                      </a:cubicBezTo>
                      <a:cubicBezTo>
                        <a:pt x="1" y="1827"/>
                        <a:pt x="526" y="2352"/>
                        <a:pt x="1187" y="2352"/>
                      </a:cubicBezTo>
                      <a:cubicBezTo>
                        <a:pt x="1827" y="2352"/>
                        <a:pt x="2352" y="1827"/>
                        <a:pt x="2352" y="1165"/>
                      </a:cubicBezTo>
                      <a:cubicBezTo>
                        <a:pt x="2352" y="526"/>
                        <a:pt x="1827" y="1"/>
                        <a:pt x="11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62" name="Google Shape;1862;p50"/>
              <p:cNvSpPr/>
              <p:nvPr/>
            </p:nvSpPr>
            <p:spPr>
              <a:xfrm>
                <a:off x="625088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36" y="1"/>
                    </a:moveTo>
                    <a:cubicBezTo>
                      <a:pt x="411" y="1"/>
                      <a:pt x="1" y="412"/>
                      <a:pt x="1" y="960"/>
                    </a:cubicBezTo>
                    <a:cubicBezTo>
                      <a:pt x="1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0"/>
              <p:cNvSpPr/>
              <p:nvPr/>
            </p:nvSpPr>
            <p:spPr>
              <a:xfrm>
                <a:off x="923569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61" y="1895"/>
                      <a:pt x="1895" y="1484"/>
                      <a:pt x="1895" y="960"/>
                    </a:cubicBezTo>
                    <a:cubicBezTo>
                      <a:pt x="1895" y="412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0"/>
              <p:cNvSpPr/>
              <p:nvPr/>
            </p:nvSpPr>
            <p:spPr>
              <a:xfrm>
                <a:off x="1221977" y="403628"/>
                <a:ext cx="136890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96" extrusionOk="0">
                    <a:moveTo>
                      <a:pt x="936" y="1"/>
                    </a:moveTo>
                    <a:cubicBezTo>
                      <a:pt x="411" y="1"/>
                      <a:pt x="0" y="412"/>
                      <a:pt x="0" y="960"/>
                    </a:cubicBezTo>
                    <a:cubicBezTo>
                      <a:pt x="0" y="1484"/>
                      <a:pt x="411" y="1895"/>
                      <a:pt x="936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0"/>
              <p:cNvSpPr/>
              <p:nvPr/>
            </p:nvSpPr>
            <p:spPr>
              <a:xfrm>
                <a:off x="1520386" y="403628"/>
                <a:ext cx="136962" cy="13696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896" extrusionOk="0">
                    <a:moveTo>
                      <a:pt x="959" y="1"/>
                    </a:moveTo>
                    <a:cubicBezTo>
                      <a:pt x="412" y="1"/>
                      <a:pt x="1" y="412"/>
                      <a:pt x="1" y="960"/>
                    </a:cubicBezTo>
                    <a:cubicBezTo>
                      <a:pt x="1" y="1484"/>
                      <a:pt x="412" y="1895"/>
                      <a:pt x="959" y="1895"/>
                    </a:cubicBezTo>
                    <a:cubicBezTo>
                      <a:pt x="1484" y="1895"/>
                      <a:pt x="1895" y="1484"/>
                      <a:pt x="1895" y="960"/>
                    </a:cubicBezTo>
                    <a:cubicBezTo>
                      <a:pt x="1895" y="412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0"/>
              <p:cNvSpPr/>
              <p:nvPr/>
            </p:nvSpPr>
            <p:spPr>
              <a:xfrm>
                <a:off x="625088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1"/>
                    </a:moveTo>
                    <a:cubicBezTo>
                      <a:pt x="411" y="1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0"/>
              <p:cNvSpPr/>
              <p:nvPr/>
            </p:nvSpPr>
            <p:spPr>
              <a:xfrm>
                <a:off x="923569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0"/>
              <p:cNvSpPr/>
              <p:nvPr/>
            </p:nvSpPr>
            <p:spPr>
              <a:xfrm>
                <a:off x="1221977" y="642731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1"/>
                    </a:moveTo>
                    <a:cubicBezTo>
                      <a:pt x="411" y="1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0"/>
              <p:cNvSpPr/>
              <p:nvPr/>
            </p:nvSpPr>
            <p:spPr>
              <a:xfrm>
                <a:off x="1520386" y="642731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1"/>
                    </a:moveTo>
                    <a:cubicBezTo>
                      <a:pt x="412" y="1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1"/>
                      <a:pt x="9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0"/>
              <p:cNvSpPr/>
              <p:nvPr/>
            </p:nvSpPr>
            <p:spPr>
              <a:xfrm>
                <a:off x="625088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36" y="0"/>
                    </a:moveTo>
                    <a:cubicBezTo>
                      <a:pt x="411" y="0"/>
                      <a:pt x="1" y="434"/>
                      <a:pt x="1" y="959"/>
                    </a:cubicBezTo>
                    <a:cubicBezTo>
                      <a:pt x="1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0"/>
              <p:cNvSpPr/>
              <p:nvPr/>
            </p:nvSpPr>
            <p:spPr>
              <a:xfrm>
                <a:off x="923569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61" y="1918"/>
                      <a:pt x="1895" y="1484"/>
                      <a:pt x="1895" y="959"/>
                    </a:cubicBezTo>
                    <a:cubicBezTo>
                      <a:pt x="1895" y="434"/>
                      <a:pt x="1461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50"/>
              <p:cNvSpPr/>
              <p:nvPr/>
            </p:nvSpPr>
            <p:spPr>
              <a:xfrm>
                <a:off x="1221977" y="881834"/>
                <a:ext cx="136890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918" extrusionOk="0">
                    <a:moveTo>
                      <a:pt x="936" y="0"/>
                    </a:moveTo>
                    <a:cubicBezTo>
                      <a:pt x="411" y="0"/>
                      <a:pt x="0" y="434"/>
                      <a:pt x="0" y="959"/>
                    </a:cubicBezTo>
                    <a:cubicBezTo>
                      <a:pt x="0" y="1484"/>
                      <a:pt x="411" y="1918"/>
                      <a:pt x="936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0"/>
              <p:cNvSpPr/>
              <p:nvPr/>
            </p:nvSpPr>
            <p:spPr>
              <a:xfrm>
                <a:off x="1520386" y="881834"/>
                <a:ext cx="136962" cy="138552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918" extrusionOk="0">
                    <a:moveTo>
                      <a:pt x="959" y="0"/>
                    </a:moveTo>
                    <a:cubicBezTo>
                      <a:pt x="412" y="0"/>
                      <a:pt x="1" y="434"/>
                      <a:pt x="1" y="959"/>
                    </a:cubicBezTo>
                    <a:cubicBezTo>
                      <a:pt x="1" y="1484"/>
                      <a:pt x="412" y="1918"/>
                      <a:pt x="959" y="1918"/>
                    </a:cubicBezTo>
                    <a:cubicBezTo>
                      <a:pt x="1484" y="1918"/>
                      <a:pt x="1895" y="1484"/>
                      <a:pt x="1895" y="959"/>
                    </a:cubicBezTo>
                    <a:cubicBezTo>
                      <a:pt x="1895" y="434"/>
                      <a:pt x="1484" y="0"/>
                      <a:pt x="9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4" name="Google Shape;1874;p50"/>
          <p:cNvGrpSpPr/>
          <p:nvPr/>
        </p:nvGrpSpPr>
        <p:grpSpPr>
          <a:xfrm>
            <a:off x="2662105" y="159161"/>
            <a:ext cx="3563459" cy="906213"/>
            <a:chOff x="179180" y="1309111"/>
            <a:chExt cx="3563459" cy="906213"/>
          </a:xfrm>
        </p:grpSpPr>
        <p:sp>
          <p:nvSpPr>
            <p:cNvPr id="1875" name="Google Shape;1875;p50"/>
            <p:cNvSpPr/>
            <p:nvPr/>
          </p:nvSpPr>
          <p:spPr>
            <a:xfrm rot="-8100000" flipH="1">
              <a:off x="256868" y="1387802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0"/>
            <p:cNvSpPr/>
            <p:nvPr/>
          </p:nvSpPr>
          <p:spPr>
            <a:xfrm rot="-8100000" flipH="1">
              <a:off x="3505192" y="1978880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7" name="Google Shape;1877;p50"/>
          <p:cNvSpPr txBox="1">
            <a:spLocks noGrp="1"/>
          </p:cNvSpPr>
          <p:nvPr>
            <p:ph type="title"/>
          </p:nvPr>
        </p:nvSpPr>
        <p:spPr>
          <a:xfrm>
            <a:off x="2570588" y="1927130"/>
            <a:ext cx="399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78" name="Google Shape;1878;p50"/>
          <p:cNvSpPr txBox="1">
            <a:spLocks noGrp="1"/>
          </p:cNvSpPr>
          <p:nvPr>
            <p:ph type="title" idx="2" hasCustomPrompt="1"/>
          </p:nvPr>
        </p:nvSpPr>
        <p:spPr>
          <a:xfrm>
            <a:off x="4030789" y="710850"/>
            <a:ext cx="10089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79" name="Google Shape;1879;p50"/>
          <p:cNvSpPr txBox="1">
            <a:spLocks noGrp="1"/>
          </p:cNvSpPr>
          <p:nvPr>
            <p:ph type="subTitle" idx="1"/>
          </p:nvPr>
        </p:nvSpPr>
        <p:spPr>
          <a:xfrm>
            <a:off x="2570600" y="2918413"/>
            <a:ext cx="39978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1" name="Google Shape;1881;p51"/>
          <p:cNvGrpSpPr/>
          <p:nvPr/>
        </p:nvGrpSpPr>
        <p:grpSpPr>
          <a:xfrm>
            <a:off x="1989387" y="1361448"/>
            <a:ext cx="7531759" cy="3820179"/>
            <a:chOff x="2469700" y="803475"/>
            <a:chExt cx="2616375" cy="1327050"/>
          </a:xfrm>
        </p:grpSpPr>
        <p:sp>
          <p:nvSpPr>
            <p:cNvPr id="1882" name="Google Shape;1882;p51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1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1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1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1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1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1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1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0" name="Google Shape;1890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1" name="Google Shape;1891;p51"/>
          <p:cNvSpPr txBox="1">
            <a:spLocks noGrp="1"/>
          </p:cNvSpPr>
          <p:nvPr>
            <p:ph type="body" idx="1"/>
          </p:nvPr>
        </p:nvSpPr>
        <p:spPr>
          <a:xfrm>
            <a:off x="720000" y="118770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52"/>
          <p:cNvSpPr/>
          <p:nvPr/>
        </p:nvSpPr>
        <p:spPr>
          <a:xfrm rot="658092">
            <a:off x="-547307" y="49795"/>
            <a:ext cx="9261527" cy="5043910"/>
          </a:xfrm>
          <a:custGeom>
            <a:avLst/>
            <a:gdLst/>
            <a:ahLst/>
            <a:cxnLst/>
            <a:rect l="l" t="t" r="r" b="b"/>
            <a:pathLst>
              <a:path w="91599" h="52912" extrusionOk="0">
                <a:moveTo>
                  <a:pt x="74393" y="1"/>
                </a:moveTo>
                <a:cubicBezTo>
                  <a:pt x="62319" y="1"/>
                  <a:pt x="61163" y="15573"/>
                  <a:pt x="49874" y="17365"/>
                </a:cubicBezTo>
                <a:cubicBezTo>
                  <a:pt x="48811" y="17532"/>
                  <a:pt x="47770" y="17604"/>
                  <a:pt x="46747" y="17604"/>
                </a:cubicBezTo>
                <a:cubicBezTo>
                  <a:pt x="39483" y="17604"/>
                  <a:pt x="33080" y="13930"/>
                  <a:pt x="25377" y="13930"/>
                </a:cubicBezTo>
                <a:cubicBezTo>
                  <a:pt x="22403" y="13930"/>
                  <a:pt x="19236" y="14478"/>
                  <a:pt x="15750" y="15996"/>
                </a:cubicBezTo>
                <a:cubicBezTo>
                  <a:pt x="3356" y="21360"/>
                  <a:pt x="1" y="51626"/>
                  <a:pt x="36384" y="52836"/>
                </a:cubicBezTo>
                <a:cubicBezTo>
                  <a:pt x="37913" y="52886"/>
                  <a:pt x="39432" y="52912"/>
                  <a:pt x="40941" y="52912"/>
                </a:cubicBezTo>
                <a:cubicBezTo>
                  <a:pt x="68176" y="52912"/>
                  <a:pt x="91599" y="44480"/>
                  <a:pt x="91599" y="19305"/>
                </a:cubicBezTo>
                <a:cubicBezTo>
                  <a:pt x="91599" y="10403"/>
                  <a:pt x="84455" y="634"/>
                  <a:pt x="75575" y="41"/>
                </a:cubicBezTo>
                <a:cubicBezTo>
                  <a:pt x="75416" y="41"/>
                  <a:pt x="75256" y="18"/>
                  <a:pt x="75096" y="18"/>
                </a:cubicBezTo>
                <a:cubicBezTo>
                  <a:pt x="74858" y="6"/>
                  <a:pt x="74624" y="1"/>
                  <a:pt x="74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4" name="Google Shape;1894;p52"/>
          <p:cNvGrpSpPr/>
          <p:nvPr/>
        </p:nvGrpSpPr>
        <p:grpSpPr>
          <a:xfrm flipH="1">
            <a:off x="120367" y="163401"/>
            <a:ext cx="8899522" cy="4533495"/>
            <a:chOff x="883888" y="658834"/>
            <a:chExt cx="6678315" cy="3401992"/>
          </a:xfrm>
        </p:grpSpPr>
        <p:grpSp>
          <p:nvGrpSpPr>
            <p:cNvPr id="1895" name="Google Shape;1895;p52"/>
            <p:cNvGrpSpPr/>
            <p:nvPr/>
          </p:nvGrpSpPr>
          <p:grpSpPr>
            <a:xfrm>
              <a:off x="883888" y="658834"/>
              <a:ext cx="6678315" cy="3401992"/>
              <a:chOff x="2415180" y="856452"/>
              <a:chExt cx="2466507" cy="1256460"/>
            </a:xfrm>
          </p:grpSpPr>
          <p:sp>
            <p:nvSpPr>
              <p:cNvPr id="1896" name="Google Shape;1896;p52"/>
              <p:cNvSpPr/>
              <p:nvPr/>
            </p:nvSpPr>
            <p:spPr>
              <a:xfrm>
                <a:off x="2415180" y="1841403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2"/>
              <p:cNvSpPr/>
              <p:nvPr/>
            </p:nvSpPr>
            <p:spPr>
              <a:xfrm>
                <a:off x="2570981" y="918652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52"/>
              <p:cNvSpPr/>
              <p:nvPr/>
            </p:nvSpPr>
            <p:spPr>
              <a:xfrm rot="-4839552">
                <a:off x="4782005" y="2013279"/>
                <a:ext cx="93021" cy="92471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52"/>
              <p:cNvSpPr/>
              <p:nvPr/>
            </p:nvSpPr>
            <p:spPr>
              <a:xfrm>
                <a:off x="4749555" y="1065568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52"/>
              <p:cNvSpPr/>
              <p:nvPr/>
            </p:nvSpPr>
            <p:spPr>
              <a:xfrm>
                <a:off x="2492806" y="856452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52"/>
              <p:cNvSpPr/>
              <p:nvPr/>
            </p:nvSpPr>
            <p:spPr>
              <a:xfrm rot="-4839552">
                <a:off x="4749572" y="1901996"/>
                <a:ext cx="55923" cy="55948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02" name="Google Shape;1902;p52"/>
            <p:cNvSpPr/>
            <p:nvPr/>
          </p:nvSpPr>
          <p:spPr>
            <a:xfrm>
              <a:off x="1055408" y="3839698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52"/>
          <p:cNvGrpSpPr/>
          <p:nvPr/>
        </p:nvGrpSpPr>
        <p:grpSpPr>
          <a:xfrm>
            <a:off x="8497780" y="1520951"/>
            <a:ext cx="611694" cy="601991"/>
            <a:chOff x="5371525" y="1837475"/>
            <a:chExt cx="575225" cy="566100"/>
          </a:xfrm>
        </p:grpSpPr>
        <p:sp>
          <p:nvSpPr>
            <p:cNvPr id="1904" name="Google Shape;1904;p52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52"/>
          <p:cNvGrpSpPr/>
          <p:nvPr/>
        </p:nvGrpSpPr>
        <p:grpSpPr>
          <a:xfrm>
            <a:off x="184783" y="812653"/>
            <a:ext cx="468509" cy="384300"/>
            <a:chOff x="3556000" y="4604100"/>
            <a:chExt cx="1651425" cy="1354600"/>
          </a:xfrm>
        </p:grpSpPr>
        <p:sp>
          <p:nvSpPr>
            <p:cNvPr id="1907" name="Google Shape;1907;p52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2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2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2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2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2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2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2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6" name="Google Shape;195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7" name="Google Shape;1957;p52"/>
          <p:cNvSpPr txBox="1">
            <a:spLocks noGrp="1"/>
          </p:cNvSpPr>
          <p:nvPr>
            <p:ph type="title" idx="2"/>
          </p:nvPr>
        </p:nvSpPr>
        <p:spPr>
          <a:xfrm>
            <a:off x="1220300" y="2618499"/>
            <a:ext cx="2742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8" name="Google Shape;1958;p52"/>
          <p:cNvSpPr txBox="1">
            <a:spLocks noGrp="1"/>
          </p:cNvSpPr>
          <p:nvPr>
            <p:ph type="title" idx="3"/>
          </p:nvPr>
        </p:nvSpPr>
        <p:spPr>
          <a:xfrm>
            <a:off x="5181099" y="2618499"/>
            <a:ext cx="2742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9" name="Google Shape;1959;p52"/>
          <p:cNvSpPr txBox="1">
            <a:spLocks noGrp="1"/>
          </p:cNvSpPr>
          <p:nvPr>
            <p:ph type="subTitle" idx="1"/>
          </p:nvPr>
        </p:nvSpPr>
        <p:spPr>
          <a:xfrm>
            <a:off x="5181100" y="3039325"/>
            <a:ext cx="2742600" cy="11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60" name="Google Shape;1960;p52"/>
          <p:cNvSpPr txBox="1">
            <a:spLocks noGrp="1"/>
          </p:cNvSpPr>
          <p:nvPr>
            <p:ph type="subTitle" idx="4"/>
          </p:nvPr>
        </p:nvSpPr>
        <p:spPr>
          <a:xfrm>
            <a:off x="1220300" y="3039325"/>
            <a:ext cx="2742600" cy="11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61" name="Google Shape;1961;p52"/>
          <p:cNvSpPr/>
          <p:nvPr/>
        </p:nvSpPr>
        <p:spPr>
          <a:xfrm rot="6024585">
            <a:off x="140587" y="147842"/>
            <a:ext cx="337161" cy="78310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3" name="Google Shape;1963;p53"/>
          <p:cNvGrpSpPr/>
          <p:nvPr/>
        </p:nvGrpSpPr>
        <p:grpSpPr>
          <a:xfrm>
            <a:off x="10" y="158250"/>
            <a:ext cx="9583670" cy="4647036"/>
            <a:chOff x="10" y="82050"/>
            <a:chExt cx="9583670" cy="4647036"/>
          </a:xfrm>
        </p:grpSpPr>
        <p:sp>
          <p:nvSpPr>
            <p:cNvPr id="1964" name="Google Shape;1964;p53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5" name="Google Shape;1965;p53"/>
            <p:cNvGrpSpPr/>
            <p:nvPr/>
          </p:nvGrpSpPr>
          <p:grpSpPr>
            <a:xfrm>
              <a:off x="10" y="82050"/>
              <a:ext cx="9583670" cy="4647036"/>
              <a:chOff x="10" y="82050"/>
              <a:chExt cx="9583670" cy="4647036"/>
            </a:xfrm>
          </p:grpSpPr>
          <p:sp>
            <p:nvSpPr>
              <p:cNvPr id="1966" name="Google Shape;1966;p53"/>
              <p:cNvSpPr/>
              <p:nvPr/>
            </p:nvSpPr>
            <p:spPr>
              <a:xfrm rot="10800000" flipH="1">
                <a:off x="10" y="590083"/>
                <a:ext cx="9583670" cy="4139004"/>
              </a:xfrm>
              <a:custGeom>
                <a:avLst/>
                <a:gdLst/>
                <a:ahLst/>
                <a:cxnLst/>
                <a:rect l="l" t="t" r="r" b="b"/>
                <a:pathLst>
                  <a:path w="101003" h="47433" extrusionOk="0">
                    <a:moveTo>
                      <a:pt x="19539" y="0"/>
                    </a:moveTo>
                    <a:cubicBezTo>
                      <a:pt x="17654" y="0"/>
                      <a:pt x="15746" y="251"/>
                      <a:pt x="13856" y="834"/>
                    </a:cubicBezTo>
                    <a:cubicBezTo>
                      <a:pt x="69" y="5079"/>
                      <a:pt x="1" y="17359"/>
                      <a:pt x="3607" y="24024"/>
                    </a:cubicBezTo>
                    <a:cubicBezTo>
                      <a:pt x="6930" y="30204"/>
                      <a:pt x="29072" y="47433"/>
                      <a:pt x="58607" y="47433"/>
                    </a:cubicBezTo>
                    <a:cubicBezTo>
                      <a:pt x="60925" y="47433"/>
                      <a:pt x="63288" y="47327"/>
                      <a:pt x="65692" y="47101"/>
                    </a:cubicBezTo>
                    <a:cubicBezTo>
                      <a:pt x="95251" y="44339"/>
                      <a:pt x="101003" y="12498"/>
                      <a:pt x="85253" y="6746"/>
                    </a:cubicBezTo>
                    <a:cubicBezTo>
                      <a:pt x="82976" y="5913"/>
                      <a:pt x="80949" y="5573"/>
                      <a:pt x="79076" y="5573"/>
                    </a:cubicBezTo>
                    <a:cubicBezTo>
                      <a:pt x="70657" y="5573"/>
                      <a:pt x="65372" y="12460"/>
                      <a:pt x="54569" y="12460"/>
                    </a:cubicBezTo>
                    <a:cubicBezTo>
                      <a:pt x="53352" y="12460"/>
                      <a:pt x="52065" y="12373"/>
                      <a:pt x="50696" y="12178"/>
                    </a:cubicBezTo>
                    <a:cubicBezTo>
                      <a:pt x="46587" y="11585"/>
                      <a:pt x="42707" y="9987"/>
                      <a:pt x="39351" y="7567"/>
                    </a:cubicBezTo>
                    <a:cubicBezTo>
                      <a:pt x="35298" y="4624"/>
                      <a:pt x="27627" y="0"/>
                      <a:pt x="19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53"/>
              <p:cNvSpPr/>
              <p:nvPr/>
            </p:nvSpPr>
            <p:spPr>
              <a:xfrm rot="-8100000" flipH="1">
                <a:off x="339543" y="1292127"/>
                <a:ext cx="378536" cy="376529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3"/>
              <p:cNvSpPr/>
              <p:nvPr/>
            </p:nvSpPr>
            <p:spPr>
              <a:xfrm rot="-8840433" flipH="1">
                <a:off x="4045356" y="4139188"/>
                <a:ext cx="403327" cy="403319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3"/>
              <p:cNvSpPr/>
              <p:nvPr/>
            </p:nvSpPr>
            <p:spPr>
              <a:xfrm rot="10800000" flipH="1">
                <a:off x="7395062" y="82050"/>
                <a:ext cx="324694" cy="3227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3"/>
              <p:cNvSpPr/>
              <p:nvPr/>
            </p:nvSpPr>
            <p:spPr>
              <a:xfrm rot="10800000" flipH="1">
                <a:off x="8874588" y="3657877"/>
                <a:ext cx="195288" cy="195201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53"/>
              <p:cNvSpPr/>
              <p:nvPr/>
            </p:nvSpPr>
            <p:spPr>
              <a:xfrm rot="-8840433" flipH="1">
                <a:off x="3583717" y="4288684"/>
                <a:ext cx="245009" cy="242512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53"/>
              <p:cNvSpPr/>
              <p:nvPr/>
            </p:nvSpPr>
            <p:spPr>
              <a:xfrm rot="-8100000" flipH="1">
                <a:off x="926892" y="1070555"/>
                <a:ext cx="197296" cy="195289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3" name="Google Shape;1973;p53"/>
          <p:cNvGrpSpPr/>
          <p:nvPr/>
        </p:nvGrpSpPr>
        <p:grpSpPr>
          <a:xfrm>
            <a:off x="-185115" y="612074"/>
            <a:ext cx="743141" cy="609570"/>
            <a:chOff x="3556000" y="4604100"/>
            <a:chExt cx="1651425" cy="1354600"/>
          </a:xfrm>
        </p:grpSpPr>
        <p:sp>
          <p:nvSpPr>
            <p:cNvPr id="1974" name="Google Shape;1974;p53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3" name="Google Shape;2023;p53"/>
          <p:cNvGrpSpPr/>
          <p:nvPr/>
        </p:nvGrpSpPr>
        <p:grpSpPr>
          <a:xfrm>
            <a:off x="5295717" y="4762617"/>
            <a:ext cx="587907" cy="482238"/>
            <a:chOff x="3556000" y="4604100"/>
            <a:chExt cx="1651425" cy="1354600"/>
          </a:xfrm>
        </p:grpSpPr>
        <p:sp>
          <p:nvSpPr>
            <p:cNvPr id="2024" name="Google Shape;2024;p53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" name="Google Shape;2073;p53"/>
          <p:cNvGrpSpPr/>
          <p:nvPr/>
        </p:nvGrpSpPr>
        <p:grpSpPr>
          <a:xfrm>
            <a:off x="8586126" y="203053"/>
            <a:ext cx="410049" cy="336347"/>
            <a:chOff x="3556000" y="4604100"/>
            <a:chExt cx="1651425" cy="1354600"/>
          </a:xfrm>
        </p:grpSpPr>
        <p:sp>
          <p:nvSpPr>
            <p:cNvPr id="2074" name="Google Shape;2074;p53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24" name="Google Shape;2124;p53"/>
          <p:cNvSpPr/>
          <p:nvPr/>
        </p:nvSpPr>
        <p:spPr>
          <a:xfrm rot="-2861139">
            <a:off x="4857331" y="4025518"/>
            <a:ext cx="337145" cy="78306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6" name="Google Shape;2126;p54"/>
          <p:cNvGrpSpPr/>
          <p:nvPr/>
        </p:nvGrpSpPr>
        <p:grpSpPr>
          <a:xfrm>
            <a:off x="816772" y="409103"/>
            <a:ext cx="8895675" cy="4511970"/>
            <a:chOff x="2469700" y="803475"/>
            <a:chExt cx="2616375" cy="1327050"/>
          </a:xfrm>
        </p:grpSpPr>
        <p:sp>
          <p:nvSpPr>
            <p:cNvPr id="2127" name="Google Shape;2127;p54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4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5" name="Google Shape;2135;p54"/>
          <p:cNvSpPr txBox="1">
            <a:spLocks noGrp="1"/>
          </p:cNvSpPr>
          <p:nvPr>
            <p:ph type="body" idx="1"/>
          </p:nvPr>
        </p:nvSpPr>
        <p:spPr>
          <a:xfrm>
            <a:off x="720000" y="1668150"/>
            <a:ext cx="4162800" cy="27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36" name="Google Shape;2136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62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37" name="Google Shape;2137;p54"/>
          <p:cNvGrpSpPr/>
          <p:nvPr/>
        </p:nvGrpSpPr>
        <p:grpSpPr>
          <a:xfrm>
            <a:off x="86537" y="4355898"/>
            <a:ext cx="504415" cy="496413"/>
            <a:chOff x="5371525" y="1837475"/>
            <a:chExt cx="575225" cy="566100"/>
          </a:xfrm>
        </p:grpSpPr>
        <p:sp>
          <p:nvSpPr>
            <p:cNvPr id="2138" name="Google Shape;2138;p54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0" name="Google Shape;2140;p54"/>
          <p:cNvSpPr/>
          <p:nvPr/>
        </p:nvSpPr>
        <p:spPr>
          <a:xfrm rot="-9461412">
            <a:off x="222551" y="3365703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2" name="Google Shape;2142;p55"/>
          <p:cNvGrpSpPr/>
          <p:nvPr/>
        </p:nvGrpSpPr>
        <p:grpSpPr>
          <a:xfrm rot="-297178">
            <a:off x="1482632" y="233845"/>
            <a:ext cx="7649555" cy="4648808"/>
            <a:chOff x="1028391" y="152505"/>
            <a:chExt cx="6381136" cy="3877961"/>
          </a:xfrm>
        </p:grpSpPr>
        <p:grpSp>
          <p:nvGrpSpPr>
            <p:cNvPr id="2143" name="Google Shape;2143;p55"/>
            <p:cNvGrpSpPr/>
            <p:nvPr/>
          </p:nvGrpSpPr>
          <p:grpSpPr>
            <a:xfrm>
              <a:off x="1028391" y="152505"/>
              <a:ext cx="6381136" cy="3877961"/>
              <a:chOff x="2468550" y="669450"/>
              <a:chExt cx="2356750" cy="1432250"/>
            </a:xfrm>
          </p:grpSpPr>
          <p:sp>
            <p:nvSpPr>
              <p:cNvPr id="2144" name="Google Shape;2144;p55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55"/>
              <p:cNvSpPr/>
              <p:nvPr/>
            </p:nvSpPr>
            <p:spPr>
              <a:xfrm rot="2970112">
                <a:off x="4028937" y="691774"/>
                <a:ext cx="108446" cy="107871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55"/>
              <p:cNvSpPr/>
              <p:nvPr/>
            </p:nvSpPr>
            <p:spPr>
              <a:xfrm>
                <a:off x="3004260" y="92455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55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55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55"/>
              <p:cNvSpPr/>
              <p:nvPr/>
            </p:nvSpPr>
            <p:spPr>
              <a:xfrm>
                <a:off x="2926085" y="86235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55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1" name="Google Shape;2151;p55"/>
            <p:cNvSpPr/>
            <p:nvPr/>
          </p:nvSpPr>
          <p:spPr>
            <a:xfrm rot="2970064">
              <a:off x="5051919" y="648387"/>
              <a:ext cx="153046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2" name="Google Shape;2152;p55"/>
          <p:cNvSpPr txBox="1">
            <a:spLocks noGrp="1"/>
          </p:cNvSpPr>
          <p:nvPr>
            <p:ph type="title"/>
          </p:nvPr>
        </p:nvSpPr>
        <p:spPr>
          <a:xfrm>
            <a:off x="3709925" y="1307100"/>
            <a:ext cx="4720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4" name="Google Shape;2154;p56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2155" name="Google Shape;2155;p56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156" name="Google Shape;2156;p56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56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56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56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56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56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56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3" name="Google Shape;2163;p56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4" name="Google Shape;2164;p56"/>
          <p:cNvSpPr txBox="1">
            <a:spLocks noGrp="1"/>
          </p:cNvSpPr>
          <p:nvPr>
            <p:ph type="title"/>
          </p:nvPr>
        </p:nvSpPr>
        <p:spPr>
          <a:xfrm>
            <a:off x="2088300" y="1084148"/>
            <a:ext cx="4967400" cy="72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65" name="Google Shape;2165;p56"/>
          <p:cNvSpPr txBox="1">
            <a:spLocks noGrp="1"/>
          </p:cNvSpPr>
          <p:nvPr>
            <p:ph type="subTitle" idx="1"/>
          </p:nvPr>
        </p:nvSpPr>
        <p:spPr>
          <a:xfrm>
            <a:off x="2088300" y="1812313"/>
            <a:ext cx="4967400" cy="13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7" name="Google Shape;2167;p57"/>
          <p:cNvGrpSpPr/>
          <p:nvPr/>
        </p:nvGrpSpPr>
        <p:grpSpPr>
          <a:xfrm rot="9503037">
            <a:off x="-710913" y="-54296"/>
            <a:ext cx="7331640" cy="4728149"/>
            <a:chOff x="1028391" y="-38710"/>
            <a:chExt cx="6200336" cy="3998576"/>
          </a:xfrm>
        </p:grpSpPr>
        <p:grpSp>
          <p:nvGrpSpPr>
            <p:cNvPr id="2168" name="Google Shape;2168;p57"/>
            <p:cNvGrpSpPr/>
            <p:nvPr/>
          </p:nvGrpSpPr>
          <p:grpSpPr>
            <a:xfrm>
              <a:off x="1028391" y="-38710"/>
              <a:ext cx="6200336" cy="3998576"/>
              <a:chOff x="2468550" y="598828"/>
              <a:chExt cx="2289975" cy="1476797"/>
            </a:xfrm>
          </p:grpSpPr>
          <p:sp>
            <p:nvSpPr>
              <p:cNvPr id="2169" name="Google Shape;2169;p57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57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57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57"/>
              <p:cNvSpPr/>
              <p:nvPr/>
            </p:nvSpPr>
            <p:spPr>
              <a:xfrm>
                <a:off x="3963503" y="651903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57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57"/>
              <p:cNvSpPr/>
              <p:nvPr/>
            </p:nvSpPr>
            <p:spPr>
              <a:xfrm>
                <a:off x="4101603" y="598828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5" name="Google Shape;2175;p57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6" name="Google Shape;2176;p57"/>
          <p:cNvSpPr txBox="1">
            <a:spLocks noGrp="1"/>
          </p:cNvSpPr>
          <p:nvPr>
            <p:ph type="title"/>
          </p:nvPr>
        </p:nvSpPr>
        <p:spPr>
          <a:xfrm>
            <a:off x="832950" y="910500"/>
            <a:ext cx="3615600" cy="33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77" name="Google Shape;2177;p57"/>
          <p:cNvSpPr/>
          <p:nvPr/>
        </p:nvSpPr>
        <p:spPr>
          <a:xfrm rot="-2926702">
            <a:off x="8642383" y="1527854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9" name="Google Shape;2179;p58"/>
          <p:cNvGrpSpPr/>
          <p:nvPr/>
        </p:nvGrpSpPr>
        <p:grpSpPr>
          <a:xfrm>
            <a:off x="98643" y="138274"/>
            <a:ext cx="8572280" cy="4866940"/>
            <a:chOff x="976779" y="378252"/>
            <a:chExt cx="6432748" cy="3652214"/>
          </a:xfrm>
        </p:grpSpPr>
        <p:grpSp>
          <p:nvGrpSpPr>
            <p:cNvPr id="2180" name="Google Shape;2180;p58"/>
            <p:cNvGrpSpPr/>
            <p:nvPr/>
          </p:nvGrpSpPr>
          <p:grpSpPr>
            <a:xfrm>
              <a:off x="976779" y="378252"/>
              <a:ext cx="6432748" cy="3652214"/>
              <a:chOff x="2449488" y="752825"/>
              <a:chExt cx="2375812" cy="1348875"/>
            </a:xfrm>
          </p:grpSpPr>
          <p:sp>
            <p:nvSpPr>
              <p:cNvPr id="2181" name="Google Shape;2181;p58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58"/>
              <p:cNvSpPr/>
              <p:nvPr/>
            </p:nvSpPr>
            <p:spPr>
              <a:xfrm>
                <a:off x="2449488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58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58"/>
              <p:cNvSpPr/>
              <p:nvPr/>
            </p:nvSpPr>
            <p:spPr>
              <a:xfrm>
                <a:off x="4331201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58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58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58"/>
              <p:cNvSpPr/>
              <p:nvPr/>
            </p:nvSpPr>
            <p:spPr>
              <a:xfrm>
                <a:off x="4469301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88" name="Google Shape;2188;p58"/>
            <p:cNvSpPr/>
            <p:nvPr/>
          </p:nvSpPr>
          <p:spPr>
            <a:xfrm>
              <a:off x="1148300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9" name="Google Shape;2189;p58"/>
          <p:cNvSpPr txBox="1">
            <a:spLocks noGrp="1"/>
          </p:cNvSpPr>
          <p:nvPr>
            <p:ph type="title" hasCustomPrompt="1"/>
          </p:nvPr>
        </p:nvSpPr>
        <p:spPr>
          <a:xfrm>
            <a:off x="1284000" y="1623688"/>
            <a:ext cx="6576000" cy="139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10112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90" name="Google Shape;2190;p58"/>
          <p:cNvSpPr txBox="1">
            <a:spLocks noGrp="1"/>
          </p:cNvSpPr>
          <p:nvPr>
            <p:ph type="subTitle" idx="1"/>
          </p:nvPr>
        </p:nvSpPr>
        <p:spPr>
          <a:xfrm>
            <a:off x="1284000" y="3022713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3" name="Google Shape;2193;p60"/>
          <p:cNvGrpSpPr/>
          <p:nvPr/>
        </p:nvGrpSpPr>
        <p:grpSpPr>
          <a:xfrm>
            <a:off x="323829" y="278179"/>
            <a:ext cx="7649706" cy="4378274"/>
            <a:chOff x="1028391" y="378252"/>
            <a:chExt cx="6381136" cy="3652214"/>
          </a:xfrm>
        </p:grpSpPr>
        <p:grpSp>
          <p:nvGrpSpPr>
            <p:cNvPr id="2194" name="Google Shape;2194;p60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195" name="Google Shape;2195;p60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60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60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60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60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60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60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2" name="Google Shape;2202;p60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3" name="Google Shape;2203;p60"/>
          <p:cNvSpPr txBox="1">
            <a:spLocks noGrp="1"/>
          </p:cNvSpPr>
          <p:nvPr>
            <p:ph type="title"/>
          </p:nvPr>
        </p:nvSpPr>
        <p:spPr>
          <a:xfrm>
            <a:off x="720000" y="18745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4" name="Google Shape;2204;p60"/>
          <p:cNvSpPr txBox="1">
            <a:spLocks noGrp="1"/>
          </p:cNvSpPr>
          <p:nvPr>
            <p:ph type="title" idx="2" hasCustomPrompt="1"/>
          </p:nvPr>
        </p:nvSpPr>
        <p:spPr>
          <a:xfrm>
            <a:off x="1501500" y="1282275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05" name="Google Shape;2205;p60"/>
          <p:cNvSpPr txBox="1">
            <a:spLocks noGrp="1"/>
          </p:cNvSpPr>
          <p:nvPr>
            <p:ph type="subTitle" idx="1"/>
          </p:nvPr>
        </p:nvSpPr>
        <p:spPr>
          <a:xfrm>
            <a:off x="720000" y="22423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06" name="Google Shape;2206;p60"/>
          <p:cNvSpPr txBox="1">
            <a:spLocks noGrp="1"/>
          </p:cNvSpPr>
          <p:nvPr>
            <p:ph type="title" idx="3"/>
          </p:nvPr>
        </p:nvSpPr>
        <p:spPr>
          <a:xfrm>
            <a:off x="3820038" y="18745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7" name="Google Shape;2207;p60"/>
          <p:cNvSpPr txBox="1">
            <a:spLocks noGrp="1"/>
          </p:cNvSpPr>
          <p:nvPr>
            <p:ph type="title" idx="4" hasCustomPrompt="1"/>
          </p:nvPr>
        </p:nvSpPr>
        <p:spPr>
          <a:xfrm>
            <a:off x="4600763" y="1282275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08" name="Google Shape;2208;p60"/>
          <p:cNvSpPr txBox="1">
            <a:spLocks noGrp="1"/>
          </p:cNvSpPr>
          <p:nvPr>
            <p:ph type="subTitle" idx="5"/>
          </p:nvPr>
        </p:nvSpPr>
        <p:spPr>
          <a:xfrm>
            <a:off x="3820038" y="22423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09" name="Google Shape;2209;p60"/>
          <p:cNvSpPr txBox="1">
            <a:spLocks noGrp="1"/>
          </p:cNvSpPr>
          <p:nvPr>
            <p:ph type="title" idx="6"/>
          </p:nvPr>
        </p:nvSpPr>
        <p:spPr>
          <a:xfrm>
            <a:off x="720000" y="36926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0" name="Google Shape;2210;p60"/>
          <p:cNvSpPr txBox="1">
            <a:spLocks noGrp="1"/>
          </p:cNvSpPr>
          <p:nvPr>
            <p:ph type="title" idx="7" hasCustomPrompt="1"/>
          </p:nvPr>
        </p:nvSpPr>
        <p:spPr>
          <a:xfrm>
            <a:off x="1501500" y="3100450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11" name="Google Shape;2211;p60"/>
          <p:cNvSpPr txBox="1">
            <a:spLocks noGrp="1"/>
          </p:cNvSpPr>
          <p:nvPr>
            <p:ph type="subTitle" idx="8"/>
          </p:nvPr>
        </p:nvSpPr>
        <p:spPr>
          <a:xfrm>
            <a:off x="720000" y="40605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12" name="Google Shape;2212;p60"/>
          <p:cNvSpPr txBox="1">
            <a:spLocks noGrp="1"/>
          </p:cNvSpPr>
          <p:nvPr>
            <p:ph type="title" idx="9"/>
          </p:nvPr>
        </p:nvSpPr>
        <p:spPr>
          <a:xfrm>
            <a:off x="3820038" y="3692675"/>
            <a:ext cx="23364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3" name="Google Shape;2213;p60"/>
          <p:cNvSpPr txBox="1">
            <a:spLocks noGrp="1"/>
          </p:cNvSpPr>
          <p:nvPr>
            <p:ph type="title" idx="13" hasCustomPrompt="1"/>
          </p:nvPr>
        </p:nvSpPr>
        <p:spPr>
          <a:xfrm>
            <a:off x="4600775" y="3100450"/>
            <a:ext cx="7734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14" name="Google Shape;2214;p60"/>
          <p:cNvSpPr txBox="1">
            <a:spLocks noGrp="1"/>
          </p:cNvSpPr>
          <p:nvPr>
            <p:ph type="subTitle" idx="14"/>
          </p:nvPr>
        </p:nvSpPr>
        <p:spPr>
          <a:xfrm>
            <a:off x="3820038" y="4060500"/>
            <a:ext cx="23364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15" name="Google Shape;2215;p60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543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7" name="Google Shape;2217;p61"/>
          <p:cNvGrpSpPr/>
          <p:nvPr/>
        </p:nvGrpSpPr>
        <p:grpSpPr>
          <a:xfrm>
            <a:off x="-341374" y="-399646"/>
            <a:ext cx="10220083" cy="5609296"/>
            <a:chOff x="-341374" y="-138996"/>
            <a:chExt cx="10220083" cy="5609296"/>
          </a:xfrm>
        </p:grpSpPr>
        <p:sp>
          <p:nvSpPr>
            <p:cNvPr id="2218" name="Google Shape;2218;p61"/>
            <p:cNvSpPr/>
            <p:nvPr/>
          </p:nvSpPr>
          <p:spPr>
            <a:xfrm>
              <a:off x="-341374" y="1219216"/>
              <a:ext cx="10220083" cy="696109"/>
            </a:xfrm>
            <a:custGeom>
              <a:avLst/>
              <a:gdLst/>
              <a:ahLst/>
              <a:cxnLst/>
              <a:rect l="l" t="t" r="r" b="b"/>
              <a:pathLst>
                <a:path w="94521" h="6438" extrusionOk="0">
                  <a:moveTo>
                    <a:pt x="1" y="0"/>
                  </a:moveTo>
                  <a:lnTo>
                    <a:pt x="1" y="6437"/>
                  </a:lnTo>
                  <a:lnTo>
                    <a:pt x="94520" y="6437"/>
                  </a:lnTo>
                  <a:lnTo>
                    <a:pt x="945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-17375" y="1708900"/>
              <a:ext cx="9201000" cy="376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61"/>
            <p:cNvGrpSpPr/>
            <p:nvPr/>
          </p:nvGrpSpPr>
          <p:grpSpPr>
            <a:xfrm>
              <a:off x="-341374" y="-138996"/>
              <a:ext cx="10220083" cy="1878239"/>
              <a:chOff x="-341374" y="4"/>
              <a:chExt cx="10220083" cy="1878239"/>
            </a:xfrm>
          </p:grpSpPr>
          <p:sp>
            <p:nvSpPr>
              <p:cNvPr id="2221" name="Google Shape;2221;p61"/>
              <p:cNvSpPr/>
              <p:nvPr/>
            </p:nvSpPr>
            <p:spPr>
              <a:xfrm>
                <a:off x="-341374" y="947715"/>
                <a:ext cx="10220083" cy="138292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79" extrusionOk="0">
                    <a:moveTo>
                      <a:pt x="1" y="1"/>
                    </a:moveTo>
                    <a:lnTo>
                      <a:pt x="1" y="1279"/>
                    </a:lnTo>
                    <a:lnTo>
                      <a:pt x="94520" y="1279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61"/>
              <p:cNvSpPr/>
              <p:nvPr/>
            </p:nvSpPr>
            <p:spPr>
              <a:xfrm>
                <a:off x="-341374" y="631776"/>
                <a:ext cx="10220083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80" extrusionOk="0">
                    <a:moveTo>
                      <a:pt x="1" y="1"/>
                    </a:moveTo>
                    <a:lnTo>
                      <a:pt x="1" y="1279"/>
                    </a:lnTo>
                    <a:lnTo>
                      <a:pt x="94520" y="1279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61"/>
              <p:cNvSpPr/>
              <p:nvPr/>
            </p:nvSpPr>
            <p:spPr>
              <a:xfrm>
                <a:off x="-341374" y="315944"/>
                <a:ext cx="10220083" cy="135805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56" extrusionOk="0">
                    <a:moveTo>
                      <a:pt x="1" y="0"/>
                    </a:moveTo>
                    <a:lnTo>
                      <a:pt x="1" y="1256"/>
                    </a:lnTo>
                    <a:lnTo>
                      <a:pt x="94520" y="1256"/>
                    </a:lnTo>
                    <a:lnTo>
                      <a:pt x="94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61"/>
              <p:cNvSpPr/>
              <p:nvPr/>
            </p:nvSpPr>
            <p:spPr>
              <a:xfrm>
                <a:off x="-341374" y="4"/>
                <a:ext cx="10220083" cy="135913"/>
              </a:xfrm>
              <a:custGeom>
                <a:avLst/>
                <a:gdLst/>
                <a:ahLst/>
                <a:cxnLst/>
                <a:rect l="l" t="t" r="r" b="b"/>
                <a:pathLst>
                  <a:path w="94521" h="1257" extrusionOk="0">
                    <a:moveTo>
                      <a:pt x="1" y="1"/>
                    </a:moveTo>
                    <a:lnTo>
                      <a:pt x="1" y="1256"/>
                    </a:lnTo>
                    <a:lnTo>
                      <a:pt x="94520" y="1256"/>
                    </a:lnTo>
                    <a:lnTo>
                      <a:pt x="945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61"/>
              <p:cNvSpPr/>
              <p:nvPr/>
            </p:nvSpPr>
            <p:spPr>
              <a:xfrm>
                <a:off x="226280" y="4"/>
                <a:ext cx="145753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7371" extrusionOk="0">
                    <a:moveTo>
                      <a:pt x="1" y="1"/>
                    </a:moveTo>
                    <a:lnTo>
                      <a:pt x="1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61"/>
              <p:cNvSpPr/>
              <p:nvPr/>
            </p:nvSpPr>
            <p:spPr>
              <a:xfrm>
                <a:off x="3165645" y="4"/>
                <a:ext cx="145753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7371" extrusionOk="0">
                    <a:moveTo>
                      <a:pt x="1" y="1"/>
                    </a:moveTo>
                    <a:lnTo>
                      <a:pt x="1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61"/>
              <p:cNvSpPr/>
              <p:nvPr/>
            </p:nvSpPr>
            <p:spPr>
              <a:xfrm>
                <a:off x="6105010" y="4"/>
                <a:ext cx="148131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7371" extrusionOk="0">
                    <a:moveTo>
                      <a:pt x="0" y="1"/>
                    </a:moveTo>
                    <a:lnTo>
                      <a:pt x="0" y="17371"/>
                    </a:lnTo>
                    <a:lnTo>
                      <a:pt x="1370" y="17371"/>
                    </a:lnTo>
                    <a:lnTo>
                      <a:pt x="13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61"/>
              <p:cNvSpPr/>
              <p:nvPr/>
            </p:nvSpPr>
            <p:spPr>
              <a:xfrm>
                <a:off x="9046862" y="4"/>
                <a:ext cx="145644" cy="1878239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7371" extrusionOk="0">
                    <a:moveTo>
                      <a:pt x="0" y="1"/>
                    </a:moveTo>
                    <a:lnTo>
                      <a:pt x="0" y="17371"/>
                    </a:lnTo>
                    <a:lnTo>
                      <a:pt x="1347" y="17371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9" name="Google Shape;2229;p61"/>
            <p:cNvSpPr/>
            <p:nvPr/>
          </p:nvSpPr>
          <p:spPr>
            <a:xfrm>
              <a:off x="1264825" y="4307725"/>
              <a:ext cx="6614331" cy="801002"/>
            </a:xfrm>
            <a:custGeom>
              <a:avLst/>
              <a:gdLst/>
              <a:ahLst/>
              <a:cxnLst/>
              <a:rect l="l" t="t" r="r" b="b"/>
              <a:pathLst>
                <a:path w="61173" h="8652" extrusionOk="0">
                  <a:moveTo>
                    <a:pt x="30586" y="1"/>
                  </a:moveTo>
                  <a:cubicBezTo>
                    <a:pt x="13696" y="1"/>
                    <a:pt x="1" y="1941"/>
                    <a:pt x="1" y="4315"/>
                  </a:cubicBezTo>
                  <a:cubicBezTo>
                    <a:pt x="1" y="6711"/>
                    <a:pt x="13696" y="8652"/>
                    <a:pt x="30586" y="8652"/>
                  </a:cubicBezTo>
                  <a:cubicBezTo>
                    <a:pt x="47477" y="8652"/>
                    <a:pt x="61172" y="6711"/>
                    <a:pt x="61172" y="4315"/>
                  </a:cubicBezTo>
                  <a:cubicBezTo>
                    <a:pt x="61172" y="1941"/>
                    <a:pt x="47477" y="1"/>
                    <a:pt x="30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0" name="Google Shape;2230;p61"/>
            <p:cNvGrpSpPr/>
            <p:nvPr/>
          </p:nvGrpSpPr>
          <p:grpSpPr>
            <a:xfrm>
              <a:off x="-168591" y="92451"/>
              <a:ext cx="9906586" cy="1164717"/>
              <a:chOff x="-168591" y="92451"/>
              <a:chExt cx="9906586" cy="1164717"/>
            </a:xfrm>
          </p:grpSpPr>
          <p:sp>
            <p:nvSpPr>
              <p:cNvPr id="2231" name="Google Shape;2231;p61"/>
              <p:cNvSpPr/>
              <p:nvPr/>
            </p:nvSpPr>
            <p:spPr>
              <a:xfrm>
                <a:off x="2681896" y="1095630"/>
                <a:ext cx="121100" cy="10466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68" extrusionOk="0">
                    <a:moveTo>
                      <a:pt x="593" y="0"/>
                    </a:moveTo>
                    <a:cubicBezTo>
                      <a:pt x="336" y="0"/>
                      <a:pt x="89" y="176"/>
                      <a:pt x="46" y="413"/>
                    </a:cubicBezTo>
                    <a:cubicBezTo>
                      <a:pt x="1" y="687"/>
                      <a:pt x="206" y="915"/>
                      <a:pt x="480" y="961"/>
                    </a:cubicBezTo>
                    <a:cubicBezTo>
                      <a:pt x="509" y="965"/>
                      <a:pt x="537" y="968"/>
                      <a:pt x="565" y="968"/>
                    </a:cubicBezTo>
                    <a:cubicBezTo>
                      <a:pt x="808" y="968"/>
                      <a:pt x="1033" y="798"/>
                      <a:pt x="1074" y="573"/>
                    </a:cubicBezTo>
                    <a:cubicBezTo>
                      <a:pt x="1119" y="299"/>
                      <a:pt x="914" y="48"/>
                      <a:pt x="640" y="2"/>
                    </a:cubicBezTo>
                    <a:cubicBezTo>
                      <a:pt x="624" y="1"/>
                      <a:pt x="609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61"/>
              <p:cNvSpPr/>
              <p:nvPr/>
            </p:nvSpPr>
            <p:spPr>
              <a:xfrm>
                <a:off x="3355728" y="216253"/>
                <a:ext cx="125966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989" extrusionOk="0">
                    <a:moveTo>
                      <a:pt x="571" y="1"/>
                    </a:moveTo>
                    <a:cubicBezTo>
                      <a:pt x="430" y="1"/>
                      <a:pt x="288" y="52"/>
                      <a:pt x="183" y="146"/>
                    </a:cubicBezTo>
                    <a:cubicBezTo>
                      <a:pt x="0" y="352"/>
                      <a:pt x="0" y="671"/>
                      <a:pt x="205" y="854"/>
                    </a:cubicBezTo>
                    <a:cubicBezTo>
                      <a:pt x="316" y="942"/>
                      <a:pt x="449" y="988"/>
                      <a:pt x="579" y="988"/>
                    </a:cubicBezTo>
                    <a:cubicBezTo>
                      <a:pt x="717" y="988"/>
                      <a:pt x="853" y="937"/>
                      <a:pt x="959" y="831"/>
                    </a:cubicBezTo>
                    <a:cubicBezTo>
                      <a:pt x="1164" y="648"/>
                      <a:pt x="1164" y="329"/>
                      <a:pt x="936" y="146"/>
                    </a:cubicBezTo>
                    <a:cubicBezTo>
                      <a:pt x="836" y="47"/>
                      <a:pt x="704" y="1"/>
                      <a:pt x="5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61"/>
              <p:cNvSpPr/>
              <p:nvPr/>
            </p:nvSpPr>
            <p:spPr>
              <a:xfrm>
                <a:off x="-52574" y="722492"/>
                <a:ext cx="202410" cy="16813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555" extrusionOk="0">
                    <a:moveTo>
                      <a:pt x="928" y="0"/>
                    </a:moveTo>
                    <a:cubicBezTo>
                      <a:pt x="763" y="0"/>
                      <a:pt x="598" y="46"/>
                      <a:pt x="457" y="143"/>
                    </a:cubicBezTo>
                    <a:cubicBezTo>
                      <a:pt x="69" y="394"/>
                      <a:pt x="0" y="874"/>
                      <a:pt x="251" y="1239"/>
                    </a:cubicBezTo>
                    <a:cubicBezTo>
                      <a:pt x="418" y="1448"/>
                      <a:pt x="679" y="1555"/>
                      <a:pt x="939" y="1555"/>
                    </a:cubicBezTo>
                    <a:cubicBezTo>
                      <a:pt x="1106" y="1555"/>
                      <a:pt x="1273" y="1511"/>
                      <a:pt x="1415" y="1422"/>
                    </a:cubicBezTo>
                    <a:cubicBezTo>
                      <a:pt x="1781" y="1171"/>
                      <a:pt x="1872" y="668"/>
                      <a:pt x="1621" y="326"/>
                    </a:cubicBezTo>
                    <a:cubicBezTo>
                      <a:pt x="1453" y="116"/>
                      <a:pt x="1190" y="0"/>
                      <a:pt x="9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61"/>
              <p:cNvSpPr/>
              <p:nvPr/>
            </p:nvSpPr>
            <p:spPr>
              <a:xfrm>
                <a:off x="7682006" y="135376"/>
                <a:ext cx="197544" cy="167378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548" extrusionOk="0">
                    <a:moveTo>
                      <a:pt x="907" y="0"/>
                    </a:moveTo>
                    <a:cubicBezTo>
                      <a:pt x="707" y="0"/>
                      <a:pt x="505" y="69"/>
                      <a:pt x="343" y="209"/>
                    </a:cubicBezTo>
                    <a:cubicBezTo>
                      <a:pt x="24" y="506"/>
                      <a:pt x="1" y="986"/>
                      <a:pt x="320" y="1305"/>
                    </a:cubicBezTo>
                    <a:cubicBezTo>
                      <a:pt x="472" y="1468"/>
                      <a:pt x="682" y="1548"/>
                      <a:pt x="897" y="1548"/>
                    </a:cubicBezTo>
                    <a:cubicBezTo>
                      <a:pt x="1104" y="1548"/>
                      <a:pt x="1316" y="1474"/>
                      <a:pt x="1484" y="1328"/>
                    </a:cubicBezTo>
                    <a:cubicBezTo>
                      <a:pt x="1804" y="1054"/>
                      <a:pt x="1827" y="552"/>
                      <a:pt x="1507" y="255"/>
                    </a:cubicBezTo>
                    <a:cubicBezTo>
                      <a:pt x="1351" y="86"/>
                      <a:pt x="1131" y="0"/>
                      <a:pt x="9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61"/>
              <p:cNvSpPr/>
              <p:nvPr/>
            </p:nvSpPr>
            <p:spPr>
              <a:xfrm>
                <a:off x="3390219" y="1083412"/>
                <a:ext cx="167918" cy="15332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418" extrusionOk="0">
                    <a:moveTo>
                      <a:pt x="800" y="1"/>
                    </a:moveTo>
                    <a:cubicBezTo>
                      <a:pt x="389" y="1"/>
                      <a:pt x="46" y="298"/>
                      <a:pt x="23" y="686"/>
                    </a:cubicBezTo>
                    <a:cubicBezTo>
                      <a:pt x="1" y="1074"/>
                      <a:pt x="320" y="1416"/>
                      <a:pt x="754" y="1416"/>
                    </a:cubicBezTo>
                    <a:cubicBezTo>
                      <a:pt x="769" y="1417"/>
                      <a:pt x="784" y="1417"/>
                      <a:pt x="798" y="1417"/>
                    </a:cubicBezTo>
                    <a:cubicBezTo>
                      <a:pt x="1189" y="1417"/>
                      <a:pt x="1508" y="1128"/>
                      <a:pt x="1530" y="754"/>
                    </a:cubicBezTo>
                    <a:cubicBezTo>
                      <a:pt x="1553" y="343"/>
                      <a:pt x="1233" y="24"/>
                      <a:pt x="8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61"/>
              <p:cNvSpPr/>
              <p:nvPr/>
            </p:nvSpPr>
            <p:spPr>
              <a:xfrm>
                <a:off x="-27921" y="148135"/>
                <a:ext cx="153105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25" extrusionOk="0">
                    <a:moveTo>
                      <a:pt x="708" y="0"/>
                    </a:moveTo>
                    <a:cubicBezTo>
                      <a:pt x="320" y="23"/>
                      <a:pt x="1" y="297"/>
                      <a:pt x="1" y="662"/>
                    </a:cubicBezTo>
                    <a:cubicBezTo>
                      <a:pt x="1" y="1027"/>
                      <a:pt x="320" y="1324"/>
                      <a:pt x="708" y="1324"/>
                    </a:cubicBezTo>
                    <a:cubicBezTo>
                      <a:pt x="1096" y="1324"/>
                      <a:pt x="1416" y="1027"/>
                      <a:pt x="1393" y="662"/>
                    </a:cubicBezTo>
                    <a:cubicBezTo>
                      <a:pt x="1393" y="297"/>
                      <a:pt x="1096" y="0"/>
                      <a:pt x="7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61"/>
              <p:cNvSpPr/>
              <p:nvPr/>
            </p:nvSpPr>
            <p:spPr>
              <a:xfrm>
                <a:off x="5840970" y="151162"/>
                <a:ext cx="197544" cy="166729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542" extrusionOk="0">
                    <a:moveTo>
                      <a:pt x="908" y="1"/>
                    </a:moveTo>
                    <a:cubicBezTo>
                      <a:pt x="563" y="1"/>
                      <a:pt x="247" y="213"/>
                      <a:pt x="137" y="543"/>
                    </a:cubicBezTo>
                    <a:cubicBezTo>
                      <a:pt x="0" y="931"/>
                      <a:pt x="228" y="1364"/>
                      <a:pt x="662" y="1501"/>
                    </a:cubicBezTo>
                    <a:cubicBezTo>
                      <a:pt x="748" y="1528"/>
                      <a:pt x="834" y="1541"/>
                      <a:pt x="919" y="1541"/>
                    </a:cubicBezTo>
                    <a:cubicBezTo>
                      <a:pt x="1263" y="1541"/>
                      <a:pt x="1579" y="1329"/>
                      <a:pt x="1689" y="999"/>
                    </a:cubicBezTo>
                    <a:cubicBezTo>
                      <a:pt x="1826" y="588"/>
                      <a:pt x="1598" y="178"/>
                      <a:pt x="1164" y="41"/>
                    </a:cubicBezTo>
                    <a:cubicBezTo>
                      <a:pt x="1079" y="14"/>
                      <a:pt x="992" y="1"/>
                      <a:pt x="9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61"/>
              <p:cNvSpPr/>
              <p:nvPr/>
            </p:nvSpPr>
            <p:spPr>
              <a:xfrm>
                <a:off x="2269725" y="1149260"/>
                <a:ext cx="116126" cy="10044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929" extrusionOk="0">
                    <a:moveTo>
                      <a:pt x="551" y="0"/>
                    </a:moveTo>
                    <a:cubicBezTo>
                      <a:pt x="520" y="0"/>
                      <a:pt x="489" y="3"/>
                      <a:pt x="457" y="8"/>
                    </a:cubicBezTo>
                    <a:cubicBezTo>
                      <a:pt x="184" y="54"/>
                      <a:pt x="1" y="282"/>
                      <a:pt x="47" y="533"/>
                    </a:cubicBezTo>
                    <a:cubicBezTo>
                      <a:pt x="87" y="776"/>
                      <a:pt x="307" y="929"/>
                      <a:pt x="547" y="929"/>
                    </a:cubicBezTo>
                    <a:cubicBezTo>
                      <a:pt x="578" y="929"/>
                      <a:pt x="609" y="926"/>
                      <a:pt x="640" y="921"/>
                    </a:cubicBezTo>
                    <a:cubicBezTo>
                      <a:pt x="891" y="876"/>
                      <a:pt x="1074" y="624"/>
                      <a:pt x="1028" y="373"/>
                    </a:cubicBezTo>
                    <a:cubicBezTo>
                      <a:pt x="988" y="151"/>
                      <a:pt x="786" y="0"/>
                      <a:pt x="5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61"/>
              <p:cNvSpPr/>
              <p:nvPr/>
            </p:nvSpPr>
            <p:spPr>
              <a:xfrm>
                <a:off x="1188804" y="528733"/>
                <a:ext cx="138292" cy="11591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72" extrusionOk="0">
                    <a:moveTo>
                      <a:pt x="635" y="0"/>
                    </a:moveTo>
                    <a:cubicBezTo>
                      <a:pt x="498" y="0"/>
                      <a:pt x="359" y="46"/>
                      <a:pt x="252" y="132"/>
                    </a:cubicBezTo>
                    <a:cubicBezTo>
                      <a:pt x="23" y="338"/>
                      <a:pt x="0" y="680"/>
                      <a:pt x="206" y="885"/>
                    </a:cubicBezTo>
                    <a:cubicBezTo>
                      <a:pt x="329" y="1009"/>
                      <a:pt x="492" y="1072"/>
                      <a:pt x="652" y="1072"/>
                    </a:cubicBezTo>
                    <a:cubicBezTo>
                      <a:pt x="788" y="1072"/>
                      <a:pt x="922" y="1026"/>
                      <a:pt x="1028" y="931"/>
                    </a:cubicBezTo>
                    <a:cubicBezTo>
                      <a:pt x="1256" y="726"/>
                      <a:pt x="1279" y="383"/>
                      <a:pt x="1050" y="178"/>
                    </a:cubicBezTo>
                    <a:cubicBezTo>
                      <a:pt x="942" y="57"/>
                      <a:pt x="789" y="0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61"/>
              <p:cNvSpPr/>
              <p:nvPr/>
            </p:nvSpPr>
            <p:spPr>
              <a:xfrm>
                <a:off x="7484570" y="828130"/>
                <a:ext cx="148239" cy="12153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24" extrusionOk="0">
                    <a:moveTo>
                      <a:pt x="673" y="1"/>
                    </a:moveTo>
                    <a:cubicBezTo>
                      <a:pt x="465" y="1"/>
                      <a:pt x="267" y="102"/>
                      <a:pt x="161" y="285"/>
                    </a:cubicBezTo>
                    <a:cubicBezTo>
                      <a:pt x="1" y="559"/>
                      <a:pt x="115" y="901"/>
                      <a:pt x="389" y="1061"/>
                    </a:cubicBezTo>
                    <a:cubicBezTo>
                      <a:pt x="481" y="1103"/>
                      <a:pt x="579" y="1124"/>
                      <a:pt x="676" y="1124"/>
                    </a:cubicBezTo>
                    <a:cubicBezTo>
                      <a:pt x="892" y="1124"/>
                      <a:pt x="1100" y="1022"/>
                      <a:pt x="1211" y="833"/>
                    </a:cubicBezTo>
                    <a:cubicBezTo>
                      <a:pt x="1370" y="559"/>
                      <a:pt x="1279" y="216"/>
                      <a:pt x="982" y="79"/>
                    </a:cubicBezTo>
                    <a:cubicBezTo>
                      <a:pt x="883" y="26"/>
                      <a:pt x="777" y="1"/>
                      <a:pt x="6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61"/>
              <p:cNvSpPr/>
              <p:nvPr/>
            </p:nvSpPr>
            <p:spPr>
              <a:xfrm>
                <a:off x="436041" y="1100171"/>
                <a:ext cx="150726" cy="12207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29" extrusionOk="0">
                    <a:moveTo>
                      <a:pt x="704" y="0"/>
                    </a:moveTo>
                    <a:cubicBezTo>
                      <a:pt x="498" y="0"/>
                      <a:pt x="293" y="108"/>
                      <a:pt x="183" y="280"/>
                    </a:cubicBezTo>
                    <a:cubicBezTo>
                      <a:pt x="1" y="554"/>
                      <a:pt x="115" y="896"/>
                      <a:pt x="412" y="1056"/>
                    </a:cubicBezTo>
                    <a:cubicBezTo>
                      <a:pt x="504" y="1106"/>
                      <a:pt x="603" y="1129"/>
                      <a:pt x="701" y="1129"/>
                    </a:cubicBezTo>
                    <a:cubicBezTo>
                      <a:pt x="916" y="1129"/>
                      <a:pt x="1123" y="1016"/>
                      <a:pt x="1233" y="827"/>
                    </a:cubicBezTo>
                    <a:cubicBezTo>
                      <a:pt x="1393" y="554"/>
                      <a:pt x="1279" y="211"/>
                      <a:pt x="982" y="74"/>
                    </a:cubicBezTo>
                    <a:cubicBezTo>
                      <a:pt x="895" y="24"/>
                      <a:pt x="800" y="0"/>
                      <a:pt x="7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61"/>
              <p:cNvSpPr/>
              <p:nvPr/>
            </p:nvSpPr>
            <p:spPr>
              <a:xfrm>
                <a:off x="1322122" y="220470"/>
                <a:ext cx="140779" cy="11699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82" extrusionOk="0">
                    <a:moveTo>
                      <a:pt x="651" y="0"/>
                    </a:moveTo>
                    <a:cubicBezTo>
                      <a:pt x="386" y="0"/>
                      <a:pt x="149" y="153"/>
                      <a:pt x="91" y="404"/>
                    </a:cubicBezTo>
                    <a:cubicBezTo>
                      <a:pt x="0" y="701"/>
                      <a:pt x="205" y="997"/>
                      <a:pt x="502" y="1066"/>
                    </a:cubicBezTo>
                    <a:cubicBezTo>
                      <a:pt x="552" y="1076"/>
                      <a:pt x="601" y="1082"/>
                      <a:pt x="650" y="1082"/>
                    </a:cubicBezTo>
                    <a:cubicBezTo>
                      <a:pt x="915" y="1082"/>
                      <a:pt x="1152" y="929"/>
                      <a:pt x="1210" y="678"/>
                    </a:cubicBezTo>
                    <a:cubicBezTo>
                      <a:pt x="1301" y="381"/>
                      <a:pt x="1118" y="84"/>
                      <a:pt x="799" y="16"/>
                    </a:cubicBezTo>
                    <a:cubicBezTo>
                      <a:pt x="749" y="5"/>
                      <a:pt x="700" y="0"/>
                      <a:pt x="6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61"/>
              <p:cNvSpPr/>
              <p:nvPr/>
            </p:nvSpPr>
            <p:spPr>
              <a:xfrm>
                <a:off x="2496786" y="803045"/>
                <a:ext cx="140779" cy="1167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80" extrusionOk="0">
                    <a:moveTo>
                      <a:pt x="664" y="0"/>
                    </a:moveTo>
                    <a:cubicBezTo>
                      <a:pt x="394" y="0"/>
                      <a:pt x="151" y="168"/>
                      <a:pt x="92" y="403"/>
                    </a:cubicBezTo>
                    <a:cubicBezTo>
                      <a:pt x="1" y="699"/>
                      <a:pt x="183" y="996"/>
                      <a:pt x="503" y="1065"/>
                    </a:cubicBezTo>
                    <a:cubicBezTo>
                      <a:pt x="549" y="1074"/>
                      <a:pt x="594" y="1079"/>
                      <a:pt x="639" y="1079"/>
                    </a:cubicBezTo>
                    <a:cubicBezTo>
                      <a:pt x="909" y="1079"/>
                      <a:pt x="1152" y="911"/>
                      <a:pt x="1211" y="677"/>
                    </a:cubicBezTo>
                    <a:cubicBezTo>
                      <a:pt x="1302" y="380"/>
                      <a:pt x="1096" y="83"/>
                      <a:pt x="800" y="15"/>
                    </a:cubicBezTo>
                    <a:cubicBezTo>
                      <a:pt x="754" y="5"/>
                      <a:pt x="708" y="0"/>
                      <a:pt x="6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61"/>
              <p:cNvSpPr/>
              <p:nvPr/>
            </p:nvSpPr>
            <p:spPr>
              <a:xfrm>
                <a:off x="1573835" y="1072059"/>
                <a:ext cx="140779" cy="119154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2" extrusionOk="0">
                    <a:moveTo>
                      <a:pt x="664" y="0"/>
                    </a:moveTo>
                    <a:cubicBezTo>
                      <a:pt x="394" y="0"/>
                      <a:pt x="150" y="171"/>
                      <a:pt x="92" y="425"/>
                    </a:cubicBezTo>
                    <a:cubicBezTo>
                      <a:pt x="0" y="722"/>
                      <a:pt x="183" y="1019"/>
                      <a:pt x="502" y="1087"/>
                    </a:cubicBezTo>
                    <a:cubicBezTo>
                      <a:pt x="548" y="1097"/>
                      <a:pt x="593" y="1102"/>
                      <a:pt x="638" y="1102"/>
                    </a:cubicBezTo>
                    <a:cubicBezTo>
                      <a:pt x="908" y="1102"/>
                      <a:pt x="1151" y="931"/>
                      <a:pt x="1210" y="677"/>
                    </a:cubicBezTo>
                    <a:cubicBezTo>
                      <a:pt x="1301" y="403"/>
                      <a:pt x="1096" y="106"/>
                      <a:pt x="799" y="15"/>
                    </a:cubicBezTo>
                    <a:cubicBezTo>
                      <a:pt x="754" y="5"/>
                      <a:pt x="708" y="0"/>
                      <a:pt x="6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61"/>
              <p:cNvSpPr/>
              <p:nvPr/>
            </p:nvSpPr>
            <p:spPr>
              <a:xfrm>
                <a:off x="8205220" y="432394"/>
                <a:ext cx="192679" cy="16456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522" extrusionOk="0">
                    <a:moveTo>
                      <a:pt x="916" y="0"/>
                    </a:moveTo>
                    <a:cubicBezTo>
                      <a:pt x="548" y="0"/>
                      <a:pt x="213" y="233"/>
                      <a:pt x="115" y="567"/>
                    </a:cubicBezTo>
                    <a:cubicBezTo>
                      <a:pt x="1" y="978"/>
                      <a:pt x="275" y="1388"/>
                      <a:pt x="686" y="1503"/>
                    </a:cubicBezTo>
                    <a:cubicBezTo>
                      <a:pt x="746" y="1515"/>
                      <a:pt x="807" y="1521"/>
                      <a:pt x="867" y="1521"/>
                    </a:cubicBezTo>
                    <a:cubicBezTo>
                      <a:pt x="1240" y="1521"/>
                      <a:pt x="1592" y="1289"/>
                      <a:pt x="1690" y="955"/>
                    </a:cubicBezTo>
                    <a:cubicBezTo>
                      <a:pt x="1781" y="544"/>
                      <a:pt x="1530" y="133"/>
                      <a:pt x="1096" y="19"/>
                    </a:cubicBezTo>
                    <a:cubicBezTo>
                      <a:pt x="1036" y="6"/>
                      <a:pt x="976" y="0"/>
                      <a:pt x="9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61"/>
              <p:cNvSpPr/>
              <p:nvPr/>
            </p:nvSpPr>
            <p:spPr>
              <a:xfrm>
                <a:off x="6601085" y="94289"/>
                <a:ext cx="192571" cy="16467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523" extrusionOk="0">
                    <a:moveTo>
                      <a:pt x="915" y="0"/>
                    </a:moveTo>
                    <a:cubicBezTo>
                      <a:pt x="542" y="0"/>
                      <a:pt x="193" y="233"/>
                      <a:pt x="114" y="567"/>
                    </a:cubicBezTo>
                    <a:cubicBezTo>
                      <a:pt x="0" y="977"/>
                      <a:pt x="251" y="1388"/>
                      <a:pt x="685" y="1502"/>
                    </a:cubicBezTo>
                    <a:cubicBezTo>
                      <a:pt x="749" y="1516"/>
                      <a:pt x="814" y="1522"/>
                      <a:pt x="877" y="1522"/>
                    </a:cubicBezTo>
                    <a:cubicBezTo>
                      <a:pt x="1246" y="1522"/>
                      <a:pt x="1589" y="1305"/>
                      <a:pt x="1667" y="955"/>
                    </a:cubicBezTo>
                    <a:cubicBezTo>
                      <a:pt x="1781" y="544"/>
                      <a:pt x="1530" y="133"/>
                      <a:pt x="1096" y="19"/>
                    </a:cubicBezTo>
                    <a:cubicBezTo>
                      <a:pt x="1036" y="6"/>
                      <a:pt x="975" y="0"/>
                      <a:pt x="9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61"/>
              <p:cNvSpPr/>
              <p:nvPr/>
            </p:nvSpPr>
            <p:spPr>
              <a:xfrm>
                <a:off x="9219536" y="1019618"/>
                <a:ext cx="192679" cy="163161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509" extrusionOk="0">
                    <a:moveTo>
                      <a:pt x="904" y="0"/>
                    </a:moveTo>
                    <a:cubicBezTo>
                      <a:pt x="536" y="0"/>
                      <a:pt x="190" y="218"/>
                      <a:pt x="92" y="568"/>
                    </a:cubicBezTo>
                    <a:cubicBezTo>
                      <a:pt x="1" y="979"/>
                      <a:pt x="252" y="1390"/>
                      <a:pt x="686" y="1481"/>
                    </a:cubicBezTo>
                    <a:cubicBezTo>
                      <a:pt x="757" y="1500"/>
                      <a:pt x="828" y="1509"/>
                      <a:pt x="897" y="1509"/>
                    </a:cubicBezTo>
                    <a:cubicBezTo>
                      <a:pt x="1253" y="1509"/>
                      <a:pt x="1572" y="1277"/>
                      <a:pt x="1667" y="933"/>
                    </a:cubicBezTo>
                    <a:cubicBezTo>
                      <a:pt x="1781" y="545"/>
                      <a:pt x="1530" y="134"/>
                      <a:pt x="1097" y="20"/>
                    </a:cubicBezTo>
                    <a:cubicBezTo>
                      <a:pt x="1033" y="7"/>
                      <a:pt x="968" y="0"/>
                      <a:pt x="9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61"/>
              <p:cNvSpPr/>
              <p:nvPr/>
            </p:nvSpPr>
            <p:spPr>
              <a:xfrm>
                <a:off x="8585278" y="787691"/>
                <a:ext cx="111261" cy="93096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861" extrusionOk="0">
                    <a:moveTo>
                      <a:pt x="505" y="0"/>
                    </a:moveTo>
                    <a:cubicBezTo>
                      <a:pt x="369" y="0"/>
                      <a:pt x="239" y="52"/>
                      <a:pt x="161" y="157"/>
                    </a:cubicBezTo>
                    <a:cubicBezTo>
                      <a:pt x="1" y="362"/>
                      <a:pt x="24" y="636"/>
                      <a:pt x="229" y="773"/>
                    </a:cubicBezTo>
                    <a:cubicBezTo>
                      <a:pt x="317" y="832"/>
                      <a:pt x="422" y="861"/>
                      <a:pt x="524" y="861"/>
                    </a:cubicBezTo>
                    <a:cubicBezTo>
                      <a:pt x="660" y="861"/>
                      <a:pt x="790" y="809"/>
                      <a:pt x="868" y="704"/>
                    </a:cubicBezTo>
                    <a:cubicBezTo>
                      <a:pt x="1028" y="499"/>
                      <a:pt x="1005" y="225"/>
                      <a:pt x="800" y="88"/>
                    </a:cubicBezTo>
                    <a:cubicBezTo>
                      <a:pt x="712" y="30"/>
                      <a:pt x="607" y="0"/>
                      <a:pt x="5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61"/>
              <p:cNvSpPr/>
              <p:nvPr/>
            </p:nvSpPr>
            <p:spPr>
              <a:xfrm>
                <a:off x="1381266" y="721627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1"/>
                    </a:moveTo>
                    <a:cubicBezTo>
                      <a:pt x="779" y="1"/>
                      <a:pt x="605" y="50"/>
                      <a:pt x="457" y="151"/>
                    </a:cubicBezTo>
                    <a:cubicBezTo>
                      <a:pt x="69" y="402"/>
                      <a:pt x="1" y="905"/>
                      <a:pt x="275" y="1247"/>
                    </a:cubicBezTo>
                    <a:cubicBezTo>
                      <a:pt x="438" y="1451"/>
                      <a:pt x="690" y="1558"/>
                      <a:pt x="944" y="1558"/>
                    </a:cubicBezTo>
                    <a:cubicBezTo>
                      <a:pt x="1117" y="1558"/>
                      <a:pt x="1291" y="1508"/>
                      <a:pt x="1439" y="1407"/>
                    </a:cubicBezTo>
                    <a:cubicBezTo>
                      <a:pt x="1804" y="1156"/>
                      <a:pt x="1895" y="676"/>
                      <a:pt x="1621" y="311"/>
                    </a:cubicBezTo>
                    <a:cubicBezTo>
                      <a:pt x="1458" y="107"/>
                      <a:pt x="1206" y="1"/>
                      <a:pt x="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61"/>
              <p:cNvSpPr/>
              <p:nvPr/>
            </p:nvSpPr>
            <p:spPr>
              <a:xfrm>
                <a:off x="1726832" y="438017"/>
                <a:ext cx="128453" cy="107584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995" extrusionOk="0">
                    <a:moveTo>
                      <a:pt x="598" y="1"/>
                    </a:moveTo>
                    <a:cubicBezTo>
                      <a:pt x="485" y="1"/>
                      <a:pt x="372" y="36"/>
                      <a:pt x="274" y="104"/>
                    </a:cubicBezTo>
                    <a:cubicBezTo>
                      <a:pt x="23" y="264"/>
                      <a:pt x="0" y="583"/>
                      <a:pt x="183" y="811"/>
                    </a:cubicBezTo>
                    <a:cubicBezTo>
                      <a:pt x="274" y="929"/>
                      <a:pt x="426" y="994"/>
                      <a:pt x="581" y="994"/>
                    </a:cubicBezTo>
                    <a:cubicBezTo>
                      <a:pt x="697" y="994"/>
                      <a:pt x="816" y="958"/>
                      <a:pt x="913" y="880"/>
                    </a:cubicBezTo>
                    <a:cubicBezTo>
                      <a:pt x="1142" y="720"/>
                      <a:pt x="1187" y="401"/>
                      <a:pt x="1005" y="195"/>
                    </a:cubicBezTo>
                    <a:cubicBezTo>
                      <a:pt x="900" y="64"/>
                      <a:pt x="750" y="1"/>
                      <a:pt x="5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61"/>
              <p:cNvSpPr/>
              <p:nvPr/>
            </p:nvSpPr>
            <p:spPr>
              <a:xfrm>
                <a:off x="505133" y="144675"/>
                <a:ext cx="116126" cy="9698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97" extrusionOk="0">
                    <a:moveTo>
                      <a:pt x="531" y="1"/>
                    </a:moveTo>
                    <a:cubicBezTo>
                      <a:pt x="339" y="1"/>
                      <a:pt x="162" y="108"/>
                      <a:pt x="92" y="283"/>
                    </a:cubicBezTo>
                    <a:cubicBezTo>
                      <a:pt x="1" y="534"/>
                      <a:pt x="115" y="785"/>
                      <a:pt x="366" y="877"/>
                    </a:cubicBezTo>
                    <a:cubicBezTo>
                      <a:pt x="415" y="890"/>
                      <a:pt x="465" y="896"/>
                      <a:pt x="514" y="896"/>
                    </a:cubicBezTo>
                    <a:cubicBezTo>
                      <a:pt x="717" y="896"/>
                      <a:pt x="909" y="787"/>
                      <a:pt x="982" y="603"/>
                    </a:cubicBezTo>
                    <a:cubicBezTo>
                      <a:pt x="1074" y="375"/>
                      <a:pt x="960" y="123"/>
                      <a:pt x="708" y="32"/>
                    </a:cubicBezTo>
                    <a:cubicBezTo>
                      <a:pt x="650" y="11"/>
                      <a:pt x="589" y="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61"/>
              <p:cNvSpPr/>
              <p:nvPr/>
            </p:nvSpPr>
            <p:spPr>
              <a:xfrm>
                <a:off x="4041778" y="491971"/>
                <a:ext cx="175379" cy="14650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55" extrusionOk="0">
                    <a:moveTo>
                      <a:pt x="816" y="1"/>
                    </a:moveTo>
                    <a:cubicBezTo>
                      <a:pt x="618" y="1"/>
                      <a:pt x="420" y="75"/>
                      <a:pt x="274" y="221"/>
                    </a:cubicBezTo>
                    <a:cubicBezTo>
                      <a:pt x="1" y="495"/>
                      <a:pt x="23" y="929"/>
                      <a:pt x="320" y="1180"/>
                    </a:cubicBezTo>
                    <a:cubicBezTo>
                      <a:pt x="459" y="1297"/>
                      <a:pt x="632" y="1355"/>
                      <a:pt x="806" y="1355"/>
                    </a:cubicBezTo>
                    <a:cubicBezTo>
                      <a:pt x="1004" y="1355"/>
                      <a:pt x="1201" y="1280"/>
                      <a:pt x="1347" y="1134"/>
                    </a:cubicBezTo>
                    <a:cubicBezTo>
                      <a:pt x="1621" y="860"/>
                      <a:pt x="1598" y="427"/>
                      <a:pt x="1302" y="175"/>
                    </a:cubicBezTo>
                    <a:cubicBezTo>
                      <a:pt x="1163" y="58"/>
                      <a:pt x="989" y="1"/>
                      <a:pt x="8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61"/>
              <p:cNvSpPr/>
              <p:nvPr/>
            </p:nvSpPr>
            <p:spPr>
              <a:xfrm>
                <a:off x="5144972" y="1033891"/>
                <a:ext cx="123479" cy="10293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952" extrusionOk="0">
                    <a:moveTo>
                      <a:pt x="576" y="0"/>
                    </a:moveTo>
                    <a:cubicBezTo>
                      <a:pt x="431" y="0"/>
                      <a:pt x="286" y="60"/>
                      <a:pt x="183" y="162"/>
                    </a:cubicBezTo>
                    <a:cubicBezTo>
                      <a:pt x="0" y="368"/>
                      <a:pt x="23" y="664"/>
                      <a:pt x="251" y="847"/>
                    </a:cubicBezTo>
                    <a:cubicBezTo>
                      <a:pt x="341" y="917"/>
                      <a:pt x="453" y="952"/>
                      <a:pt x="566" y="952"/>
                    </a:cubicBezTo>
                    <a:cubicBezTo>
                      <a:pt x="710" y="952"/>
                      <a:pt x="856" y="894"/>
                      <a:pt x="959" y="778"/>
                    </a:cubicBezTo>
                    <a:cubicBezTo>
                      <a:pt x="1142" y="573"/>
                      <a:pt x="1096" y="276"/>
                      <a:pt x="891" y="117"/>
                    </a:cubicBezTo>
                    <a:cubicBezTo>
                      <a:pt x="801" y="36"/>
                      <a:pt x="689" y="0"/>
                      <a:pt x="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1"/>
              <p:cNvSpPr/>
              <p:nvPr/>
            </p:nvSpPr>
            <p:spPr>
              <a:xfrm>
                <a:off x="38684" y="1068491"/>
                <a:ext cx="153213" cy="127804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182" extrusionOk="0">
                    <a:moveTo>
                      <a:pt x="735" y="0"/>
                    </a:moveTo>
                    <a:cubicBezTo>
                      <a:pt x="590" y="0"/>
                      <a:pt x="444" y="46"/>
                      <a:pt x="320" y="139"/>
                    </a:cubicBezTo>
                    <a:cubicBezTo>
                      <a:pt x="47" y="344"/>
                      <a:pt x="1" y="710"/>
                      <a:pt x="229" y="961"/>
                    </a:cubicBezTo>
                    <a:cubicBezTo>
                      <a:pt x="360" y="1105"/>
                      <a:pt x="544" y="1181"/>
                      <a:pt x="729" y="1181"/>
                    </a:cubicBezTo>
                    <a:cubicBezTo>
                      <a:pt x="866" y="1181"/>
                      <a:pt x="1003" y="1139"/>
                      <a:pt x="1119" y="1052"/>
                    </a:cubicBezTo>
                    <a:cubicBezTo>
                      <a:pt x="1393" y="847"/>
                      <a:pt x="1416" y="458"/>
                      <a:pt x="1211" y="207"/>
                    </a:cubicBezTo>
                    <a:cubicBezTo>
                      <a:pt x="1085" y="69"/>
                      <a:pt x="911" y="0"/>
                      <a:pt x="7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61"/>
              <p:cNvSpPr/>
              <p:nvPr/>
            </p:nvSpPr>
            <p:spPr>
              <a:xfrm>
                <a:off x="904977" y="152027"/>
                <a:ext cx="165431" cy="13537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52" extrusionOk="0">
                    <a:moveTo>
                      <a:pt x="764" y="0"/>
                    </a:moveTo>
                    <a:cubicBezTo>
                      <a:pt x="532" y="0"/>
                      <a:pt x="306" y="107"/>
                      <a:pt x="183" y="307"/>
                    </a:cubicBezTo>
                    <a:cubicBezTo>
                      <a:pt x="1" y="626"/>
                      <a:pt x="115" y="991"/>
                      <a:pt x="434" y="1174"/>
                    </a:cubicBezTo>
                    <a:cubicBezTo>
                      <a:pt x="539" y="1226"/>
                      <a:pt x="654" y="1252"/>
                      <a:pt x="767" y="1252"/>
                    </a:cubicBezTo>
                    <a:cubicBezTo>
                      <a:pt x="999" y="1252"/>
                      <a:pt x="1225" y="1145"/>
                      <a:pt x="1347" y="946"/>
                    </a:cubicBezTo>
                    <a:cubicBezTo>
                      <a:pt x="1530" y="649"/>
                      <a:pt x="1416" y="261"/>
                      <a:pt x="1096" y="78"/>
                    </a:cubicBezTo>
                    <a:cubicBezTo>
                      <a:pt x="991" y="26"/>
                      <a:pt x="877" y="0"/>
                      <a:pt x="7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61"/>
              <p:cNvSpPr/>
              <p:nvPr/>
            </p:nvSpPr>
            <p:spPr>
              <a:xfrm>
                <a:off x="2412882" y="477266"/>
                <a:ext cx="118613" cy="103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58" extrusionOk="0">
                    <a:moveTo>
                      <a:pt x="574" y="0"/>
                    </a:moveTo>
                    <a:cubicBezTo>
                      <a:pt x="536" y="0"/>
                      <a:pt x="497" y="5"/>
                      <a:pt x="457" y="15"/>
                    </a:cubicBezTo>
                    <a:cubicBezTo>
                      <a:pt x="183" y="60"/>
                      <a:pt x="1" y="311"/>
                      <a:pt x="46" y="563"/>
                    </a:cubicBezTo>
                    <a:cubicBezTo>
                      <a:pt x="108" y="788"/>
                      <a:pt x="316" y="958"/>
                      <a:pt x="556" y="958"/>
                    </a:cubicBezTo>
                    <a:cubicBezTo>
                      <a:pt x="583" y="958"/>
                      <a:pt x="611" y="955"/>
                      <a:pt x="640" y="951"/>
                    </a:cubicBezTo>
                    <a:cubicBezTo>
                      <a:pt x="914" y="882"/>
                      <a:pt x="1096" y="631"/>
                      <a:pt x="1051" y="380"/>
                    </a:cubicBezTo>
                    <a:cubicBezTo>
                      <a:pt x="992" y="165"/>
                      <a:pt x="800" y="0"/>
                      <a:pt x="5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61"/>
              <p:cNvSpPr/>
              <p:nvPr/>
            </p:nvSpPr>
            <p:spPr>
              <a:xfrm>
                <a:off x="5152325" y="190412"/>
                <a:ext cx="106287" cy="8823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16" extrusionOk="0">
                    <a:moveTo>
                      <a:pt x="498" y="0"/>
                    </a:moveTo>
                    <a:cubicBezTo>
                      <a:pt x="402" y="0"/>
                      <a:pt x="307" y="30"/>
                      <a:pt x="229" y="88"/>
                    </a:cubicBezTo>
                    <a:cubicBezTo>
                      <a:pt x="47" y="225"/>
                      <a:pt x="1" y="477"/>
                      <a:pt x="161" y="659"/>
                    </a:cubicBezTo>
                    <a:cubicBezTo>
                      <a:pt x="239" y="763"/>
                      <a:pt x="362" y="816"/>
                      <a:pt x="491" y="816"/>
                    </a:cubicBezTo>
                    <a:cubicBezTo>
                      <a:pt x="588" y="816"/>
                      <a:pt x="689" y="786"/>
                      <a:pt x="777" y="728"/>
                    </a:cubicBezTo>
                    <a:cubicBezTo>
                      <a:pt x="960" y="591"/>
                      <a:pt x="982" y="340"/>
                      <a:pt x="845" y="157"/>
                    </a:cubicBezTo>
                    <a:cubicBezTo>
                      <a:pt x="754" y="53"/>
                      <a:pt x="626" y="0"/>
                      <a:pt x="4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61"/>
              <p:cNvSpPr/>
              <p:nvPr/>
            </p:nvSpPr>
            <p:spPr>
              <a:xfrm>
                <a:off x="6509720" y="1124607"/>
                <a:ext cx="103800" cy="90717"/>
              </a:xfrm>
              <a:custGeom>
                <a:avLst/>
                <a:gdLst/>
                <a:ahLst/>
                <a:cxnLst/>
                <a:rect l="l" t="t" r="r" b="b"/>
                <a:pathLst>
                  <a:path w="960" h="839" extrusionOk="0">
                    <a:moveTo>
                      <a:pt x="486" y="0"/>
                    </a:moveTo>
                    <a:cubicBezTo>
                      <a:pt x="270" y="0"/>
                      <a:pt x="87" y="148"/>
                      <a:pt x="46" y="350"/>
                    </a:cubicBezTo>
                    <a:cubicBezTo>
                      <a:pt x="1" y="579"/>
                      <a:pt x="161" y="784"/>
                      <a:pt x="389" y="830"/>
                    </a:cubicBezTo>
                    <a:cubicBezTo>
                      <a:pt x="421" y="836"/>
                      <a:pt x="453" y="838"/>
                      <a:pt x="485" y="838"/>
                    </a:cubicBezTo>
                    <a:cubicBezTo>
                      <a:pt x="696" y="838"/>
                      <a:pt x="874" y="709"/>
                      <a:pt x="914" y="510"/>
                    </a:cubicBezTo>
                    <a:cubicBezTo>
                      <a:pt x="959" y="282"/>
                      <a:pt x="800" y="54"/>
                      <a:pt x="571" y="8"/>
                    </a:cubicBezTo>
                    <a:cubicBezTo>
                      <a:pt x="542" y="3"/>
                      <a:pt x="514" y="0"/>
                      <a:pt x="4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61"/>
              <p:cNvSpPr/>
              <p:nvPr/>
            </p:nvSpPr>
            <p:spPr>
              <a:xfrm>
                <a:off x="8565599" y="488295"/>
                <a:ext cx="165431" cy="13364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36" extrusionOk="0">
                    <a:moveTo>
                      <a:pt x="757" y="1"/>
                    </a:moveTo>
                    <a:cubicBezTo>
                      <a:pt x="516" y="1"/>
                      <a:pt x="294" y="124"/>
                      <a:pt x="183" y="346"/>
                    </a:cubicBezTo>
                    <a:cubicBezTo>
                      <a:pt x="0" y="643"/>
                      <a:pt x="137" y="1008"/>
                      <a:pt x="457" y="1168"/>
                    </a:cubicBezTo>
                    <a:cubicBezTo>
                      <a:pt x="556" y="1214"/>
                      <a:pt x="658" y="1236"/>
                      <a:pt x="758" y="1236"/>
                    </a:cubicBezTo>
                    <a:cubicBezTo>
                      <a:pt x="1004" y="1236"/>
                      <a:pt x="1233" y="1105"/>
                      <a:pt x="1347" y="894"/>
                    </a:cubicBezTo>
                    <a:cubicBezTo>
                      <a:pt x="1530" y="597"/>
                      <a:pt x="1393" y="209"/>
                      <a:pt x="1073" y="73"/>
                    </a:cubicBezTo>
                    <a:cubicBezTo>
                      <a:pt x="969" y="24"/>
                      <a:pt x="861" y="1"/>
                      <a:pt x="7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61"/>
              <p:cNvSpPr/>
              <p:nvPr/>
            </p:nvSpPr>
            <p:spPr>
              <a:xfrm>
                <a:off x="9555263" y="1068707"/>
                <a:ext cx="162944" cy="135697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255" extrusionOk="0">
                    <a:moveTo>
                      <a:pt x="759" y="1"/>
                    </a:moveTo>
                    <a:cubicBezTo>
                      <a:pt x="515" y="1"/>
                      <a:pt x="274" y="131"/>
                      <a:pt x="160" y="342"/>
                    </a:cubicBezTo>
                    <a:cubicBezTo>
                      <a:pt x="0" y="662"/>
                      <a:pt x="114" y="1027"/>
                      <a:pt x="457" y="1187"/>
                    </a:cubicBezTo>
                    <a:cubicBezTo>
                      <a:pt x="549" y="1233"/>
                      <a:pt x="647" y="1254"/>
                      <a:pt x="744" y="1254"/>
                    </a:cubicBezTo>
                    <a:cubicBezTo>
                      <a:pt x="983" y="1254"/>
                      <a:pt x="1217" y="1124"/>
                      <a:pt x="1347" y="913"/>
                    </a:cubicBezTo>
                    <a:cubicBezTo>
                      <a:pt x="1507" y="593"/>
                      <a:pt x="1370" y="228"/>
                      <a:pt x="1050" y="68"/>
                    </a:cubicBezTo>
                    <a:cubicBezTo>
                      <a:pt x="958" y="22"/>
                      <a:pt x="858" y="1"/>
                      <a:pt x="7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61"/>
              <p:cNvSpPr/>
              <p:nvPr/>
            </p:nvSpPr>
            <p:spPr>
              <a:xfrm>
                <a:off x="5404147" y="109751"/>
                <a:ext cx="162944" cy="134616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245" extrusionOk="0">
                    <a:moveTo>
                      <a:pt x="768" y="1"/>
                    </a:moveTo>
                    <a:cubicBezTo>
                      <a:pt x="527" y="1"/>
                      <a:pt x="291" y="120"/>
                      <a:pt x="160" y="332"/>
                    </a:cubicBezTo>
                    <a:cubicBezTo>
                      <a:pt x="0" y="652"/>
                      <a:pt x="137" y="1017"/>
                      <a:pt x="457" y="1177"/>
                    </a:cubicBezTo>
                    <a:cubicBezTo>
                      <a:pt x="549" y="1223"/>
                      <a:pt x="649" y="1244"/>
                      <a:pt x="748" y="1244"/>
                    </a:cubicBezTo>
                    <a:cubicBezTo>
                      <a:pt x="992" y="1244"/>
                      <a:pt x="1233" y="1114"/>
                      <a:pt x="1347" y="903"/>
                    </a:cubicBezTo>
                    <a:cubicBezTo>
                      <a:pt x="1507" y="583"/>
                      <a:pt x="1392" y="218"/>
                      <a:pt x="1050" y="58"/>
                    </a:cubicBezTo>
                    <a:cubicBezTo>
                      <a:pt x="959" y="20"/>
                      <a:pt x="863" y="1"/>
                      <a:pt x="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1"/>
              <p:cNvSpPr/>
              <p:nvPr/>
            </p:nvSpPr>
            <p:spPr>
              <a:xfrm>
                <a:off x="5485564" y="452830"/>
                <a:ext cx="145644" cy="119586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06" extrusionOk="0">
                    <a:moveTo>
                      <a:pt x="660" y="1"/>
                    </a:moveTo>
                    <a:cubicBezTo>
                      <a:pt x="544" y="1"/>
                      <a:pt x="425" y="34"/>
                      <a:pt x="320" y="104"/>
                    </a:cubicBezTo>
                    <a:cubicBezTo>
                      <a:pt x="69" y="286"/>
                      <a:pt x="0" y="629"/>
                      <a:pt x="183" y="880"/>
                    </a:cubicBezTo>
                    <a:cubicBezTo>
                      <a:pt x="291" y="1028"/>
                      <a:pt x="471" y="1105"/>
                      <a:pt x="652" y="1105"/>
                    </a:cubicBezTo>
                    <a:cubicBezTo>
                      <a:pt x="777" y="1105"/>
                      <a:pt x="902" y="1069"/>
                      <a:pt x="1005" y="994"/>
                    </a:cubicBezTo>
                    <a:cubicBezTo>
                      <a:pt x="1279" y="834"/>
                      <a:pt x="1347" y="492"/>
                      <a:pt x="1142" y="241"/>
                    </a:cubicBezTo>
                    <a:cubicBezTo>
                      <a:pt x="1029" y="86"/>
                      <a:pt x="847" y="1"/>
                      <a:pt x="6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61"/>
              <p:cNvSpPr/>
              <p:nvPr/>
            </p:nvSpPr>
            <p:spPr>
              <a:xfrm>
                <a:off x="606337" y="526030"/>
                <a:ext cx="145752" cy="12034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13" extrusionOk="0">
                    <a:moveTo>
                      <a:pt x="684" y="0"/>
                    </a:moveTo>
                    <a:cubicBezTo>
                      <a:pt x="559" y="0"/>
                      <a:pt x="432" y="37"/>
                      <a:pt x="320" y="112"/>
                    </a:cubicBezTo>
                    <a:cubicBezTo>
                      <a:pt x="69" y="271"/>
                      <a:pt x="1" y="637"/>
                      <a:pt x="183" y="888"/>
                    </a:cubicBezTo>
                    <a:cubicBezTo>
                      <a:pt x="305" y="1036"/>
                      <a:pt x="482" y="1113"/>
                      <a:pt x="659" y="1113"/>
                    </a:cubicBezTo>
                    <a:cubicBezTo>
                      <a:pt x="781" y="1113"/>
                      <a:pt x="902" y="1076"/>
                      <a:pt x="1005" y="1002"/>
                    </a:cubicBezTo>
                    <a:cubicBezTo>
                      <a:pt x="1279" y="842"/>
                      <a:pt x="1347" y="477"/>
                      <a:pt x="1165" y="226"/>
                    </a:cubicBezTo>
                    <a:cubicBezTo>
                      <a:pt x="1043" y="77"/>
                      <a:pt x="866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61"/>
              <p:cNvSpPr/>
              <p:nvPr/>
            </p:nvSpPr>
            <p:spPr>
              <a:xfrm>
                <a:off x="3765411" y="764661"/>
                <a:ext cx="167918" cy="139157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87" extrusionOk="0">
                    <a:moveTo>
                      <a:pt x="768" y="1"/>
                    </a:moveTo>
                    <a:cubicBezTo>
                      <a:pt x="630" y="1"/>
                      <a:pt x="489" y="39"/>
                      <a:pt x="365" y="119"/>
                    </a:cubicBezTo>
                    <a:cubicBezTo>
                      <a:pt x="69" y="324"/>
                      <a:pt x="0" y="735"/>
                      <a:pt x="228" y="1009"/>
                    </a:cubicBezTo>
                    <a:cubicBezTo>
                      <a:pt x="354" y="1191"/>
                      <a:pt x="566" y="1287"/>
                      <a:pt x="784" y="1287"/>
                    </a:cubicBezTo>
                    <a:cubicBezTo>
                      <a:pt x="922" y="1287"/>
                      <a:pt x="1063" y="1248"/>
                      <a:pt x="1187" y="1169"/>
                    </a:cubicBezTo>
                    <a:cubicBezTo>
                      <a:pt x="1484" y="963"/>
                      <a:pt x="1552" y="552"/>
                      <a:pt x="1324" y="278"/>
                    </a:cubicBezTo>
                    <a:cubicBezTo>
                      <a:pt x="1198" y="97"/>
                      <a:pt x="987" y="1"/>
                      <a:pt x="7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61"/>
              <p:cNvSpPr/>
              <p:nvPr/>
            </p:nvSpPr>
            <p:spPr>
              <a:xfrm>
                <a:off x="1608327" y="156461"/>
                <a:ext cx="148239" cy="126614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71" extrusionOk="0">
                    <a:moveTo>
                      <a:pt x="679" y="0"/>
                    </a:moveTo>
                    <a:cubicBezTo>
                      <a:pt x="389" y="0"/>
                      <a:pt x="128" y="174"/>
                      <a:pt x="69" y="448"/>
                    </a:cubicBezTo>
                    <a:cubicBezTo>
                      <a:pt x="1" y="768"/>
                      <a:pt x="206" y="1087"/>
                      <a:pt x="549" y="1156"/>
                    </a:cubicBezTo>
                    <a:cubicBezTo>
                      <a:pt x="597" y="1165"/>
                      <a:pt x="645" y="1170"/>
                      <a:pt x="691" y="1170"/>
                    </a:cubicBezTo>
                    <a:cubicBezTo>
                      <a:pt x="976" y="1170"/>
                      <a:pt x="1223" y="997"/>
                      <a:pt x="1302" y="722"/>
                    </a:cubicBezTo>
                    <a:cubicBezTo>
                      <a:pt x="1370" y="402"/>
                      <a:pt x="1165" y="83"/>
                      <a:pt x="822" y="14"/>
                    </a:cubicBezTo>
                    <a:cubicBezTo>
                      <a:pt x="774" y="5"/>
                      <a:pt x="726" y="0"/>
                      <a:pt x="6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61"/>
              <p:cNvSpPr/>
              <p:nvPr/>
            </p:nvSpPr>
            <p:spPr>
              <a:xfrm>
                <a:off x="788960" y="798071"/>
                <a:ext cx="148239" cy="126614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71" extrusionOk="0">
                    <a:moveTo>
                      <a:pt x="680" y="1"/>
                    </a:moveTo>
                    <a:cubicBezTo>
                      <a:pt x="395" y="1"/>
                      <a:pt x="148" y="174"/>
                      <a:pt x="69" y="449"/>
                    </a:cubicBezTo>
                    <a:cubicBezTo>
                      <a:pt x="1" y="768"/>
                      <a:pt x="206" y="1088"/>
                      <a:pt x="549" y="1156"/>
                    </a:cubicBezTo>
                    <a:cubicBezTo>
                      <a:pt x="597" y="1166"/>
                      <a:pt x="645" y="1171"/>
                      <a:pt x="692" y="1171"/>
                    </a:cubicBezTo>
                    <a:cubicBezTo>
                      <a:pt x="982" y="1171"/>
                      <a:pt x="1243" y="997"/>
                      <a:pt x="1302" y="723"/>
                    </a:cubicBezTo>
                    <a:cubicBezTo>
                      <a:pt x="1370" y="403"/>
                      <a:pt x="1165" y="84"/>
                      <a:pt x="822" y="15"/>
                    </a:cubicBezTo>
                    <a:cubicBezTo>
                      <a:pt x="774" y="5"/>
                      <a:pt x="726" y="1"/>
                      <a:pt x="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61"/>
              <p:cNvSpPr/>
              <p:nvPr/>
            </p:nvSpPr>
            <p:spPr>
              <a:xfrm>
                <a:off x="7188417" y="457047"/>
                <a:ext cx="182731" cy="150294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390" extrusionOk="0">
                    <a:moveTo>
                      <a:pt x="854" y="0"/>
                    </a:moveTo>
                    <a:cubicBezTo>
                      <a:pt x="599" y="0"/>
                      <a:pt x="345" y="123"/>
                      <a:pt x="206" y="339"/>
                    </a:cubicBezTo>
                    <a:cubicBezTo>
                      <a:pt x="1" y="681"/>
                      <a:pt x="115" y="1115"/>
                      <a:pt x="480" y="1297"/>
                    </a:cubicBezTo>
                    <a:cubicBezTo>
                      <a:pt x="596" y="1359"/>
                      <a:pt x="725" y="1390"/>
                      <a:pt x="852" y="1390"/>
                    </a:cubicBezTo>
                    <a:cubicBezTo>
                      <a:pt x="1102" y="1390"/>
                      <a:pt x="1348" y="1273"/>
                      <a:pt x="1484" y="1046"/>
                    </a:cubicBezTo>
                    <a:cubicBezTo>
                      <a:pt x="1690" y="727"/>
                      <a:pt x="1576" y="293"/>
                      <a:pt x="1211" y="88"/>
                    </a:cubicBezTo>
                    <a:cubicBezTo>
                      <a:pt x="1100" y="28"/>
                      <a:pt x="977" y="0"/>
                      <a:pt x="8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61"/>
              <p:cNvSpPr/>
              <p:nvPr/>
            </p:nvSpPr>
            <p:spPr>
              <a:xfrm>
                <a:off x="9545316" y="460290"/>
                <a:ext cx="182839" cy="150618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393" extrusionOk="0">
                    <a:moveTo>
                      <a:pt x="839" y="1"/>
                    </a:moveTo>
                    <a:cubicBezTo>
                      <a:pt x="589" y="1"/>
                      <a:pt x="342" y="128"/>
                      <a:pt x="206" y="354"/>
                    </a:cubicBezTo>
                    <a:cubicBezTo>
                      <a:pt x="1" y="674"/>
                      <a:pt x="115" y="1108"/>
                      <a:pt x="457" y="1290"/>
                    </a:cubicBezTo>
                    <a:cubicBezTo>
                      <a:pt x="581" y="1360"/>
                      <a:pt x="715" y="1392"/>
                      <a:pt x="846" y="1392"/>
                    </a:cubicBezTo>
                    <a:cubicBezTo>
                      <a:pt x="1102" y="1392"/>
                      <a:pt x="1349" y="1266"/>
                      <a:pt x="1485" y="1039"/>
                    </a:cubicBezTo>
                    <a:cubicBezTo>
                      <a:pt x="1690" y="720"/>
                      <a:pt x="1576" y="286"/>
                      <a:pt x="1211" y="103"/>
                    </a:cubicBezTo>
                    <a:cubicBezTo>
                      <a:pt x="1095" y="34"/>
                      <a:pt x="966" y="1"/>
                      <a:pt x="8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61"/>
              <p:cNvSpPr/>
              <p:nvPr/>
            </p:nvSpPr>
            <p:spPr>
              <a:xfrm>
                <a:off x="9180071" y="116454"/>
                <a:ext cx="182731" cy="149753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385" extrusionOk="0">
                    <a:moveTo>
                      <a:pt x="861" y="1"/>
                    </a:moveTo>
                    <a:cubicBezTo>
                      <a:pt x="599" y="1"/>
                      <a:pt x="345" y="123"/>
                      <a:pt x="206" y="339"/>
                    </a:cubicBezTo>
                    <a:cubicBezTo>
                      <a:pt x="1" y="681"/>
                      <a:pt x="138" y="1092"/>
                      <a:pt x="480" y="1297"/>
                    </a:cubicBezTo>
                    <a:cubicBezTo>
                      <a:pt x="598" y="1357"/>
                      <a:pt x="724" y="1385"/>
                      <a:pt x="846" y="1385"/>
                    </a:cubicBezTo>
                    <a:cubicBezTo>
                      <a:pt x="1102" y="1385"/>
                      <a:pt x="1346" y="1262"/>
                      <a:pt x="1484" y="1046"/>
                    </a:cubicBezTo>
                    <a:cubicBezTo>
                      <a:pt x="1690" y="704"/>
                      <a:pt x="1576" y="293"/>
                      <a:pt x="1233" y="88"/>
                    </a:cubicBezTo>
                    <a:cubicBezTo>
                      <a:pt x="1115" y="29"/>
                      <a:pt x="987" y="1"/>
                      <a:pt x="8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61"/>
              <p:cNvSpPr/>
              <p:nvPr/>
            </p:nvSpPr>
            <p:spPr>
              <a:xfrm>
                <a:off x="7264970" y="1071518"/>
                <a:ext cx="202518" cy="167161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546" extrusionOk="0">
                    <a:moveTo>
                      <a:pt x="936" y="0"/>
                    </a:moveTo>
                    <a:cubicBezTo>
                      <a:pt x="591" y="0"/>
                      <a:pt x="269" y="197"/>
                      <a:pt x="160" y="522"/>
                    </a:cubicBezTo>
                    <a:cubicBezTo>
                      <a:pt x="0" y="933"/>
                      <a:pt x="229" y="1366"/>
                      <a:pt x="662" y="1503"/>
                    </a:cubicBezTo>
                    <a:cubicBezTo>
                      <a:pt x="753" y="1532"/>
                      <a:pt x="845" y="1546"/>
                      <a:pt x="936" y="1546"/>
                    </a:cubicBezTo>
                    <a:cubicBezTo>
                      <a:pt x="1281" y="1546"/>
                      <a:pt x="1604" y="1349"/>
                      <a:pt x="1712" y="1024"/>
                    </a:cubicBezTo>
                    <a:cubicBezTo>
                      <a:pt x="1872" y="613"/>
                      <a:pt x="1644" y="179"/>
                      <a:pt x="1210" y="42"/>
                    </a:cubicBezTo>
                    <a:cubicBezTo>
                      <a:pt x="1120" y="14"/>
                      <a:pt x="1027" y="0"/>
                      <a:pt x="9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61"/>
              <p:cNvSpPr/>
              <p:nvPr/>
            </p:nvSpPr>
            <p:spPr>
              <a:xfrm>
                <a:off x="4313278" y="106723"/>
                <a:ext cx="202410" cy="167918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553" extrusionOk="0">
                    <a:moveTo>
                      <a:pt x="949" y="1"/>
                    </a:moveTo>
                    <a:cubicBezTo>
                      <a:pt x="599" y="1"/>
                      <a:pt x="270" y="209"/>
                      <a:pt x="160" y="520"/>
                    </a:cubicBezTo>
                    <a:cubicBezTo>
                      <a:pt x="0" y="931"/>
                      <a:pt x="229" y="1365"/>
                      <a:pt x="662" y="1502"/>
                    </a:cubicBezTo>
                    <a:cubicBezTo>
                      <a:pt x="757" y="1537"/>
                      <a:pt x="854" y="1553"/>
                      <a:pt x="949" y="1553"/>
                    </a:cubicBezTo>
                    <a:cubicBezTo>
                      <a:pt x="1289" y="1553"/>
                      <a:pt x="1605" y="1343"/>
                      <a:pt x="1712" y="1022"/>
                    </a:cubicBezTo>
                    <a:cubicBezTo>
                      <a:pt x="1872" y="634"/>
                      <a:pt x="1644" y="178"/>
                      <a:pt x="1210" y="41"/>
                    </a:cubicBezTo>
                    <a:cubicBezTo>
                      <a:pt x="1124" y="14"/>
                      <a:pt x="1036" y="1"/>
                      <a:pt x="9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61"/>
              <p:cNvSpPr/>
              <p:nvPr/>
            </p:nvSpPr>
            <p:spPr>
              <a:xfrm>
                <a:off x="4453948" y="490781"/>
                <a:ext cx="140779" cy="11937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4" extrusionOk="0">
                    <a:moveTo>
                      <a:pt x="646" y="0"/>
                    </a:moveTo>
                    <a:cubicBezTo>
                      <a:pt x="507" y="0"/>
                      <a:pt x="367" y="46"/>
                      <a:pt x="251" y="141"/>
                    </a:cubicBezTo>
                    <a:cubicBezTo>
                      <a:pt x="23" y="346"/>
                      <a:pt x="0" y="711"/>
                      <a:pt x="229" y="917"/>
                    </a:cubicBezTo>
                    <a:cubicBezTo>
                      <a:pt x="339" y="1040"/>
                      <a:pt x="503" y="1103"/>
                      <a:pt x="667" y="1103"/>
                    </a:cubicBezTo>
                    <a:cubicBezTo>
                      <a:pt x="806" y="1103"/>
                      <a:pt x="945" y="1057"/>
                      <a:pt x="1050" y="963"/>
                    </a:cubicBezTo>
                    <a:cubicBezTo>
                      <a:pt x="1279" y="757"/>
                      <a:pt x="1301" y="415"/>
                      <a:pt x="1096" y="186"/>
                    </a:cubicBezTo>
                    <a:cubicBezTo>
                      <a:pt x="973" y="63"/>
                      <a:pt x="810" y="0"/>
                      <a:pt x="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61"/>
              <p:cNvSpPr/>
              <p:nvPr/>
            </p:nvSpPr>
            <p:spPr>
              <a:xfrm>
                <a:off x="7770884" y="1034107"/>
                <a:ext cx="195057" cy="180352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668" extrusionOk="0">
                    <a:moveTo>
                      <a:pt x="936" y="0"/>
                    </a:moveTo>
                    <a:cubicBezTo>
                      <a:pt x="434" y="0"/>
                      <a:pt x="23" y="343"/>
                      <a:pt x="1" y="822"/>
                    </a:cubicBezTo>
                    <a:cubicBezTo>
                      <a:pt x="1" y="1279"/>
                      <a:pt x="389" y="1667"/>
                      <a:pt x="868" y="1667"/>
                    </a:cubicBezTo>
                    <a:cubicBezTo>
                      <a:pt x="883" y="1667"/>
                      <a:pt x="898" y="1668"/>
                      <a:pt x="912" y="1668"/>
                    </a:cubicBezTo>
                    <a:cubicBezTo>
                      <a:pt x="1394" y="1668"/>
                      <a:pt x="1781" y="1311"/>
                      <a:pt x="1781" y="868"/>
                    </a:cubicBezTo>
                    <a:cubicBezTo>
                      <a:pt x="1804" y="411"/>
                      <a:pt x="1416" y="23"/>
                      <a:pt x="9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61"/>
              <p:cNvSpPr/>
              <p:nvPr/>
            </p:nvSpPr>
            <p:spPr>
              <a:xfrm>
                <a:off x="8824666" y="782393"/>
                <a:ext cx="170405" cy="158079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62" extrusionOk="0">
                    <a:moveTo>
                      <a:pt x="823" y="0"/>
                    </a:moveTo>
                    <a:cubicBezTo>
                      <a:pt x="389" y="0"/>
                      <a:pt x="47" y="297"/>
                      <a:pt x="24" y="708"/>
                    </a:cubicBezTo>
                    <a:cubicBezTo>
                      <a:pt x="1" y="1096"/>
                      <a:pt x="321" y="1438"/>
                      <a:pt x="754" y="1461"/>
                    </a:cubicBezTo>
                    <a:cubicBezTo>
                      <a:pt x="1188" y="1461"/>
                      <a:pt x="1530" y="1164"/>
                      <a:pt x="1553" y="753"/>
                    </a:cubicBezTo>
                    <a:cubicBezTo>
                      <a:pt x="1576" y="365"/>
                      <a:pt x="1256" y="23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61"/>
              <p:cNvSpPr/>
              <p:nvPr/>
            </p:nvSpPr>
            <p:spPr>
              <a:xfrm>
                <a:off x="2960857" y="190087"/>
                <a:ext cx="111153" cy="10142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38" extrusionOk="0">
                    <a:moveTo>
                      <a:pt x="479" y="0"/>
                    </a:moveTo>
                    <a:cubicBezTo>
                      <a:pt x="205" y="23"/>
                      <a:pt x="0" y="251"/>
                      <a:pt x="0" y="502"/>
                    </a:cubicBezTo>
                    <a:cubicBezTo>
                      <a:pt x="22" y="761"/>
                      <a:pt x="246" y="938"/>
                      <a:pt x="502" y="938"/>
                    </a:cubicBezTo>
                    <a:cubicBezTo>
                      <a:pt x="517" y="938"/>
                      <a:pt x="532" y="937"/>
                      <a:pt x="548" y="936"/>
                    </a:cubicBezTo>
                    <a:cubicBezTo>
                      <a:pt x="822" y="913"/>
                      <a:pt x="1027" y="708"/>
                      <a:pt x="1004" y="434"/>
                    </a:cubicBezTo>
                    <a:cubicBezTo>
                      <a:pt x="982" y="183"/>
                      <a:pt x="753" y="0"/>
                      <a:pt x="4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61"/>
              <p:cNvSpPr/>
              <p:nvPr/>
            </p:nvSpPr>
            <p:spPr>
              <a:xfrm>
                <a:off x="1154204" y="1141691"/>
                <a:ext cx="138400" cy="115477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068" extrusionOk="0">
                    <a:moveTo>
                      <a:pt x="644" y="0"/>
                    </a:moveTo>
                    <a:cubicBezTo>
                      <a:pt x="511" y="0"/>
                      <a:pt x="379" y="41"/>
                      <a:pt x="275" y="124"/>
                    </a:cubicBezTo>
                    <a:cubicBezTo>
                      <a:pt x="24" y="306"/>
                      <a:pt x="1" y="649"/>
                      <a:pt x="206" y="877"/>
                    </a:cubicBezTo>
                    <a:cubicBezTo>
                      <a:pt x="320" y="1004"/>
                      <a:pt x="484" y="1067"/>
                      <a:pt x="650" y="1067"/>
                    </a:cubicBezTo>
                    <a:cubicBezTo>
                      <a:pt x="782" y="1067"/>
                      <a:pt x="916" y="1027"/>
                      <a:pt x="1028" y="946"/>
                    </a:cubicBezTo>
                    <a:cubicBezTo>
                      <a:pt x="1256" y="740"/>
                      <a:pt x="1279" y="398"/>
                      <a:pt x="1074" y="170"/>
                    </a:cubicBezTo>
                    <a:cubicBezTo>
                      <a:pt x="962" y="58"/>
                      <a:pt x="803" y="0"/>
                      <a:pt x="6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61"/>
              <p:cNvSpPr/>
              <p:nvPr/>
            </p:nvSpPr>
            <p:spPr>
              <a:xfrm>
                <a:off x="2820079" y="485591"/>
                <a:ext cx="145753" cy="129642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99" extrusionOk="0">
                    <a:moveTo>
                      <a:pt x="650" y="1"/>
                    </a:moveTo>
                    <a:cubicBezTo>
                      <a:pt x="340" y="1"/>
                      <a:pt x="66" y="237"/>
                      <a:pt x="24" y="531"/>
                    </a:cubicBezTo>
                    <a:cubicBezTo>
                      <a:pt x="1" y="874"/>
                      <a:pt x="252" y="1170"/>
                      <a:pt x="594" y="1193"/>
                    </a:cubicBezTo>
                    <a:cubicBezTo>
                      <a:pt x="626" y="1197"/>
                      <a:pt x="656" y="1199"/>
                      <a:pt x="686" y="1199"/>
                    </a:cubicBezTo>
                    <a:cubicBezTo>
                      <a:pt x="1009" y="1199"/>
                      <a:pt x="1260" y="981"/>
                      <a:pt x="1302" y="668"/>
                    </a:cubicBezTo>
                    <a:cubicBezTo>
                      <a:pt x="1348" y="349"/>
                      <a:pt x="1097" y="52"/>
                      <a:pt x="731" y="6"/>
                    </a:cubicBezTo>
                    <a:cubicBezTo>
                      <a:pt x="704" y="3"/>
                      <a:pt x="677" y="1"/>
                      <a:pt x="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61"/>
              <p:cNvSpPr/>
              <p:nvPr/>
            </p:nvSpPr>
            <p:spPr>
              <a:xfrm>
                <a:off x="3706159" y="1068058"/>
                <a:ext cx="148131" cy="129209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195" extrusionOk="0">
                    <a:moveTo>
                      <a:pt x="666" y="0"/>
                    </a:moveTo>
                    <a:cubicBezTo>
                      <a:pt x="358" y="0"/>
                      <a:pt x="88" y="218"/>
                      <a:pt x="46" y="531"/>
                    </a:cubicBezTo>
                    <a:cubicBezTo>
                      <a:pt x="0" y="851"/>
                      <a:pt x="251" y="1147"/>
                      <a:pt x="617" y="1193"/>
                    </a:cubicBezTo>
                    <a:cubicBezTo>
                      <a:pt x="632" y="1194"/>
                      <a:pt x="648" y="1194"/>
                      <a:pt x="664" y="1194"/>
                    </a:cubicBezTo>
                    <a:cubicBezTo>
                      <a:pt x="988" y="1194"/>
                      <a:pt x="1281" y="973"/>
                      <a:pt x="1324" y="668"/>
                    </a:cubicBezTo>
                    <a:cubicBezTo>
                      <a:pt x="1370" y="326"/>
                      <a:pt x="1119" y="29"/>
                      <a:pt x="753" y="6"/>
                    </a:cubicBezTo>
                    <a:cubicBezTo>
                      <a:pt x="724" y="2"/>
                      <a:pt x="695" y="0"/>
                      <a:pt x="6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61"/>
              <p:cNvSpPr/>
              <p:nvPr/>
            </p:nvSpPr>
            <p:spPr>
              <a:xfrm>
                <a:off x="8595225" y="145648"/>
                <a:ext cx="190084" cy="177758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44" extrusionOk="0">
                    <a:moveTo>
                      <a:pt x="890" y="0"/>
                    </a:moveTo>
                    <a:cubicBezTo>
                      <a:pt x="411" y="0"/>
                      <a:pt x="23" y="343"/>
                      <a:pt x="0" y="799"/>
                    </a:cubicBezTo>
                    <a:cubicBezTo>
                      <a:pt x="0" y="1256"/>
                      <a:pt x="388" y="1621"/>
                      <a:pt x="868" y="1644"/>
                    </a:cubicBezTo>
                    <a:cubicBezTo>
                      <a:pt x="1347" y="1644"/>
                      <a:pt x="1735" y="1301"/>
                      <a:pt x="1758" y="845"/>
                    </a:cubicBezTo>
                    <a:cubicBezTo>
                      <a:pt x="1758" y="388"/>
                      <a:pt x="1393" y="23"/>
                      <a:pt x="8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61"/>
              <p:cNvSpPr/>
              <p:nvPr/>
            </p:nvSpPr>
            <p:spPr>
              <a:xfrm>
                <a:off x="4915424" y="446775"/>
                <a:ext cx="192679" cy="177757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644" extrusionOk="0">
                    <a:moveTo>
                      <a:pt x="914" y="0"/>
                    </a:moveTo>
                    <a:cubicBezTo>
                      <a:pt x="434" y="0"/>
                      <a:pt x="23" y="365"/>
                      <a:pt x="23" y="799"/>
                    </a:cubicBezTo>
                    <a:cubicBezTo>
                      <a:pt x="1" y="1255"/>
                      <a:pt x="389" y="1621"/>
                      <a:pt x="868" y="1643"/>
                    </a:cubicBezTo>
                    <a:cubicBezTo>
                      <a:pt x="1347" y="1643"/>
                      <a:pt x="1758" y="1301"/>
                      <a:pt x="1758" y="845"/>
                    </a:cubicBezTo>
                    <a:cubicBezTo>
                      <a:pt x="1781" y="388"/>
                      <a:pt x="1393" y="23"/>
                      <a:pt x="9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61"/>
              <p:cNvSpPr/>
              <p:nvPr/>
            </p:nvSpPr>
            <p:spPr>
              <a:xfrm>
                <a:off x="5653374" y="788448"/>
                <a:ext cx="170405" cy="14586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349" extrusionOk="0">
                    <a:moveTo>
                      <a:pt x="800" y="1"/>
                    </a:moveTo>
                    <a:cubicBezTo>
                      <a:pt x="755" y="1"/>
                      <a:pt x="709" y="5"/>
                      <a:pt x="662" y="13"/>
                    </a:cubicBezTo>
                    <a:cubicBezTo>
                      <a:pt x="252" y="81"/>
                      <a:pt x="0" y="446"/>
                      <a:pt x="92" y="812"/>
                    </a:cubicBezTo>
                    <a:cubicBezTo>
                      <a:pt x="152" y="1133"/>
                      <a:pt x="460" y="1349"/>
                      <a:pt x="798" y="1349"/>
                    </a:cubicBezTo>
                    <a:cubicBezTo>
                      <a:pt x="844" y="1349"/>
                      <a:pt x="890" y="1345"/>
                      <a:pt x="936" y="1337"/>
                    </a:cubicBezTo>
                    <a:cubicBezTo>
                      <a:pt x="1324" y="1268"/>
                      <a:pt x="1575" y="926"/>
                      <a:pt x="1507" y="538"/>
                    </a:cubicBezTo>
                    <a:cubicBezTo>
                      <a:pt x="1426" y="216"/>
                      <a:pt x="1134" y="1"/>
                      <a:pt x="8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61"/>
              <p:cNvSpPr/>
              <p:nvPr/>
            </p:nvSpPr>
            <p:spPr>
              <a:xfrm>
                <a:off x="2496786" y="134727"/>
                <a:ext cx="195166" cy="169973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572" extrusionOk="0">
                    <a:moveTo>
                      <a:pt x="931" y="0"/>
                    </a:moveTo>
                    <a:cubicBezTo>
                      <a:pt x="888" y="0"/>
                      <a:pt x="844" y="3"/>
                      <a:pt x="800" y="10"/>
                    </a:cubicBezTo>
                    <a:cubicBezTo>
                      <a:pt x="343" y="56"/>
                      <a:pt x="1" y="467"/>
                      <a:pt x="69" y="900"/>
                    </a:cubicBezTo>
                    <a:cubicBezTo>
                      <a:pt x="131" y="1292"/>
                      <a:pt x="472" y="1572"/>
                      <a:pt x="891" y="1572"/>
                    </a:cubicBezTo>
                    <a:cubicBezTo>
                      <a:pt x="936" y="1572"/>
                      <a:pt x="982" y="1569"/>
                      <a:pt x="1028" y="1562"/>
                    </a:cubicBezTo>
                    <a:cubicBezTo>
                      <a:pt x="1485" y="1516"/>
                      <a:pt x="1804" y="1106"/>
                      <a:pt x="1758" y="672"/>
                    </a:cubicBezTo>
                    <a:cubicBezTo>
                      <a:pt x="1697" y="280"/>
                      <a:pt x="1337" y="0"/>
                      <a:pt x="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61"/>
              <p:cNvSpPr/>
              <p:nvPr/>
            </p:nvSpPr>
            <p:spPr>
              <a:xfrm>
                <a:off x="2111863" y="486889"/>
                <a:ext cx="155592" cy="128128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185" extrusionOk="0">
                    <a:moveTo>
                      <a:pt x="733" y="1"/>
                    </a:moveTo>
                    <a:cubicBezTo>
                      <a:pt x="523" y="1"/>
                      <a:pt x="315" y="92"/>
                      <a:pt x="183" y="268"/>
                    </a:cubicBezTo>
                    <a:cubicBezTo>
                      <a:pt x="0" y="542"/>
                      <a:pt x="91" y="907"/>
                      <a:pt x="388" y="1090"/>
                    </a:cubicBezTo>
                    <a:cubicBezTo>
                      <a:pt x="493" y="1155"/>
                      <a:pt x="610" y="1185"/>
                      <a:pt x="725" y="1185"/>
                    </a:cubicBezTo>
                    <a:cubicBezTo>
                      <a:pt x="934" y="1185"/>
                      <a:pt x="1138" y="1084"/>
                      <a:pt x="1256" y="907"/>
                    </a:cubicBezTo>
                    <a:cubicBezTo>
                      <a:pt x="1438" y="633"/>
                      <a:pt x="1370" y="268"/>
                      <a:pt x="1073" y="86"/>
                    </a:cubicBezTo>
                    <a:cubicBezTo>
                      <a:pt x="967" y="29"/>
                      <a:pt x="850" y="1"/>
                      <a:pt x="7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61"/>
              <p:cNvSpPr/>
              <p:nvPr/>
            </p:nvSpPr>
            <p:spPr>
              <a:xfrm>
                <a:off x="2931231" y="753740"/>
                <a:ext cx="204897" cy="170729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79" extrusionOk="0">
                    <a:moveTo>
                      <a:pt x="944" y="0"/>
                    </a:moveTo>
                    <a:cubicBezTo>
                      <a:pt x="689" y="0"/>
                      <a:pt x="437" y="107"/>
                      <a:pt x="274" y="311"/>
                    </a:cubicBezTo>
                    <a:cubicBezTo>
                      <a:pt x="0" y="676"/>
                      <a:pt x="69" y="1155"/>
                      <a:pt x="434" y="1429"/>
                    </a:cubicBezTo>
                    <a:cubicBezTo>
                      <a:pt x="588" y="1529"/>
                      <a:pt x="765" y="1579"/>
                      <a:pt x="938" y="1579"/>
                    </a:cubicBezTo>
                    <a:cubicBezTo>
                      <a:pt x="1200" y="1579"/>
                      <a:pt x="1456" y="1466"/>
                      <a:pt x="1621" y="1247"/>
                    </a:cubicBezTo>
                    <a:cubicBezTo>
                      <a:pt x="1895" y="904"/>
                      <a:pt x="1803" y="402"/>
                      <a:pt x="1438" y="151"/>
                    </a:cubicBezTo>
                    <a:cubicBezTo>
                      <a:pt x="1290" y="50"/>
                      <a:pt x="1116" y="0"/>
                      <a:pt x="9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61"/>
              <p:cNvSpPr/>
              <p:nvPr/>
            </p:nvSpPr>
            <p:spPr>
              <a:xfrm>
                <a:off x="2101916" y="164786"/>
                <a:ext cx="175379" cy="154294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427" extrusionOk="0">
                    <a:moveTo>
                      <a:pt x="824" y="1"/>
                    </a:moveTo>
                    <a:cubicBezTo>
                      <a:pt x="448" y="1"/>
                      <a:pt x="112" y="263"/>
                      <a:pt x="69" y="622"/>
                    </a:cubicBezTo>
                    <a:cubicBezTo>
                      <a:pt x="1" y="1010"/>
                      <a:pt x="298" y="1353"/>
                      <a:pt x="708" y="1421"/>
                    </a:cubicBezTo>
                    <a:cubicBezTo>
                      <a:pt x="740" y="1424"/>
                      <a:pt x="771" y="1426"/>
                      <a:pt x="802" y="1426"/>
                    </a:cubicBezTo>
                    <a:cubicBezTo>
                      <a:pt x="1194" y="1426"/>
                      <a:pt x="1512" y="1164"/>
                      <a:pt x="1576" y="805"/>
                    </a:cubicBezTo>
                    <a:cubicBezTo>
                      <a:pt x="1621" y="417"/>
                      <a:pt x="1325" y="52"/>
                      <a:pt x="914" y="6"/>
                    </a:cubicBezTo>
                    <a:cubicBezTo>
                      <a:pt x="884" y="3"/>
                      <a:pt x="854" y="1"/>
                      <a:pt x="8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61"/>
              <p:cNvSpPr/>
              <p:nvPr/>
            </p:nvSpPr>
            <p:spPr>
              <a:xfrm>
                <a:off x="1763810" y="821534"/>
                <a:ext cx="130939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989" extrusionOk="0">
                    <a:moveTo>
                      <a:pt x="605" y="0"/>
                    </a:moveTo>
                    <a:cubicBezTo>
                      <a:pt x="497" y="0"/>
                      <a:pt x="388" y="31"/>
                      <a:pt x="297" y="95"/>
                    </a:cubicBezTo>
                    <a:cubicBezTo>
                      <a:pt x="46" y="255"/>
                      <a:pt x="1" y="551"/>
                      <a:pt x="161" y="780"/>
                    </a:cubicBezTo>
                    <a:cubicBezTo>
                      <a:pt x="271" y="917"/>
                      <a:pt x="438" y="988"/>
                      <a:pt x="605" y="988"/>
                    </a:cubicBezTo>
                    <a:cubicBezTo>
                      <a:pt x="714" y="988"/>
                      <a:pt x="823" y="957"/>
                      <a:pt x="914" y="894"/>
                    </a:cubicBezTo>
                    <a:cubicBezTo>
                      <a:pt x="1142" y="734"/>
                      <a:pt x="1210" y="437"/>
                      <a:pt x="1028" y="209"/>
                    </a:cubicBezTo>
                    <a:cubicBezTo>
                      <a:pt x="932" y="71"/>
                      <a:pt x="769" y="0"/>
                      <a:pt x="6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61"/>
              <p:cNvSpPr/>
              <p:nvPr/>
            </p:nvSpPr>
            <p:spPr>
              <a:xfrm>
                <a:off x="3886295" y="234094"/>
                <a:ext cx="172892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325" extrusionOk="0">
                    <a:moveTo>
                      <a:pt x="783" y="0"/>
                    </a:moveTo>
                    <a:cubicBezTo>
                      <a:pt x="563" y="0"/>
                      <a:pt x="346" y="96"/>
                      <a:pt x="206" y="278"/>
                    </a:cubicBezTo>
                    <a:cubicBezTo>
                      <a:pt x="1" y="597"/>
                      <a:pt x="69" y="1008"/>
                      <a:pt x="389" y="1214"/>
                    </a:cubicBezTo>
                    <a:cubicBezTo>
                      <a:pt x="506" y="1289"/>
                      <a:pt x="638" y="1325"/>
                      <a:pt x="771" y="1325"/>
                    </a:cubicBezTo>
                    <a:cubicBezTo>
                      <a:pt x="999" y="1325"/>
                      <a:pt x="1226" y="1219"/>
                      <a:pt x="1370" y="1031"/>
                    </a:cubicBezTo>
                    <a:cubicBezTo>
                      <a:pt x="1598" y="734"/>
                      <a:pt x="1507" y="324"/>
                      <a:pt x="1187" y="118"/>
                    </a:cubicBezTo>
                    <a:cubicBezTo>
                      <a:pt x="1064" y="39"/>
                      <a:pt x="923" y="0"/>
                      <a:pt x="7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61"/>
              <p:cNvSpPr/>
              <p:nvPr/>
            </p:nvSpPr>
            <p:spPr>
              <a:xfrm>
                <a:off x="-168591" y="486348"/>
                <a:ext cx="177758" cy="147807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367" extrusionOk="0">
                    <a:moveTo>
                      <a:pt x="815" y="0"/>
                    </a:moveTo>
                    <a:cubicBezTo>
                      <a:pt x="593" y="0"/>
                      <a:pt x="379" y="96"/>
                      <a:pt x="229" y="273"/>
                    </a:cubicBezTo>
                    <a:cubicBezTo>
                      <a:pt x="1" y="593"/>
                      <a:pt x="69" y="1004"/>
                      <a:pt x="389" y="1232"/>
                    </a:cubicBezTo>
                    <a:cubicBezTo>
                      <a:pt x="524" y="1322"/>
                      <a:pt x="678" y="1366"/>
                      <a:pt x="829" y="1366"/>
                    </a:cubicBezTo>
                    <a:cubicBezTo>
                      <a:pt x="1057" y="1366"/>
                      <a:pt x="1278" y="1265"/>
                      <a:pt x="1416" y="1072"/>
                    </a:cubicBezTo>
                    <a:cubicBezTo>
                      <a:pt x="1644" y="775"/>
                      <a:pt x="1575" y="342"/>
                      <a:pt x="1256" y="136"/>
                    </a:cubicBezTo>
                    <a:cubicBezTo>
                      <a:pt x="1118" y="44"/>
                      <a:pt x="965" y="0"/>
                      <a:pt x="8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61"/>
              <p:cNvSpPr/>
              <p:nvPr/>
            </p:nvSpPr>
            <p:spPr>
              <a:xfrm>
                <a:off x="3644420" y="92451"/>
                <a:ext cx="205005" cy="168134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5" extrusionOk="0">
                    <a:moveTo>
                      <a:pt x="954" y="1"/>
                    </a:moveTo>
                    <a:cubicBezTo>
                      <a:pt x="785" y="1"/>
                      <a:pt x="612" y="50"/>
                      <a:pt x="457" y="150"/>
                    </a:cubicBezTo>
                    <a:cubicBezTo>
                      <a:pt x="92" y="401"/>
                      <a:pt x="1" y="880"/>
                      <a:pt x="275" y="1223"/>
                    </a:cubicBezTo>
                    <a:cubicBezTo>
                      <a:pt x="426" y="1442"/>
                      <a:pt x="676" y="1555"/>
                      <a:pt x="935" y="1555"/>
                    </a:cubicBezTo>
                    <a:cubicBezTo>
                      <a:pt x="1108" y="1555"/>
                      <a:pt x="1284" y="1505"/>
                      <a:pt x="1439" y="1405"/>
                    </a:cubicBezTo>
                    <a:cubicBezTo>
                      <a:pt x="1804" y="1154"/>
                      <a:pt x="1895" y="675"/>
                      <a:pt x="1621" y="333"/>
                    </a:cubicBezTo>
                    <a:cubicBezTo>
                      <a:pt x="1456" y="113"/>
                      <a:pt x="1209" y="1"/>
                      <a:pt x="9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61"/>
              <p:cNvSpPr/>
              <p:nvPr/>
            </p:nvSpPr>
            <p:spPr>
              <a:xfrm>
                <a:off x="4797027" y="165219"/>
                <a:ext cx="167918" cy="15342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419" extrusionOk="0">
                    <a:moveTo>
                      <a:pt x="755" y="1"/>
                    </a:moveTo>
                    <a:cubicBezTo>
                      <a:pt x="364" y="1"/>
                      <a:pt x="45" y="291"/>
                      <a:pt x="23" y="687"/>
                    </a:cubicBezTo>
                    <a:cubicBezTo>
                      <a:pt x="0" y="1075"/>
                      <a:pt x="342" y="1394"/>
                      <a:pt x="753" y="1417"/>
                    </a:cubicBezTo>
                    <a:cubicBezTo>
                      <a:pt x="767" y="1418"/>
                      <a:pt x="781" y="1418"/>
                      <a:pt x="795" y="1418"/>
                    </a:cubicBezTo>
                    <a:cubicBezTo>
                      <a:pt x="1188" y="1418"/>
                      <a:pt x="1529" y="1107"/>
                      <a:pt x="1529" y="732"/>
                    </a:cubicBezTo>
                    <a:cubicBezTo>
                      <a:pt x="1552" y="344"/>
                      <a:pt x="1233" y="2"/>
                      <a:pt x="799" y="2"/>
                    </a:cubicBezTo>
                    <a:cubicBezTo>
                      <a:pt x="784" y="1"/>
                      <a:pt x="769" y="1"/>
                      <a:pt x="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61"/>
              <p:cNvSpPr/>
              <p:nvPr/>
            </p:nvSpPr>
            <p:spPr>
              <a:xfrm>
                <a:off x="7104513" y="762606"/>
                <a:ext cx="153105" cy="143266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325" extrusionOk="0">
                    <a:moveTo>
                      <a:pt x="708" y="1"/>
                    </a:moveTo>
                    <a:cubicBezTo>
                      <a:pt x="320" y="23"/>
                      <a:pt x="1" y="297"/>
                      <a:pt x="1" y="663"/>
                    </a:cubicBezTo>
                    <a:cubicBezTo>
                      <a:pt x="1" y="1028"/>
                      <a:pt x="320" y="1325"/>
                      <a:pt x="708" y="1325"/>
                    </a:cubicBezTo>
                    <a:cubicBezTo>
                      <a:pt x="1096" y="1325"/>
                      <a:pt x="1416" y="1028"/>
                      <a:pt x="1393" y="663"/>
                    </a:cubicBezTo>
                    <a:cubicBezTo>
                      <a:pt x="1393" y="297"/>
                      <a:pt x="1074" y="1"/>
                      <a:pt x="7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61"/>
              <p:cNvSpPr/>
              <p:nvPr/>
            </p:nvSpPr>
            <p:spPr>
              <a:xfrm>
                <a:off x="7020608" y="218956"/>
                <a:ext cx="116126" cy="10034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928" extrusionOk="0">
                    <a:moveTo>
                      <a:pt x="519" y="0"/>
                    </a:moveTo>
                    <a:cubicBezTo>
                      <a:pt x="491" y="0"/>
                      <a:pt x="463" y="2"/>
                      <a:pt x="434" y="7"/>
                    </a:cubicBezTo>
                    <a:cubicBezTo>
                      <a:pt x="160" y="53"/>
                      <a:pt x="1" y="304"/>
                      <a:pt x="46" y="555"/>
                    </a:cubicBezTo>
                    <a:cubicBezTo>
                      <a:pt x="87" y="777"/>
                      <a:pt x="288" y="928"/>
                      <a:pt x="524" y="928"/>
                    </a:cubicBezTo>
                    <a:cubicBezTo>
                      <a:pt x="554" y="928"/>
                      <a:pt x="585" y="925"/>
                      <a:pt x="617" y="920"/>
                    </a:cubicBezTo>
                    <a:cubicBezTo>
                      <a:pt x="891" y="874"/>
                      <a:pt x="1073" y="646"/>
                      <a:pt x="1028" y="395"/>
                    </a:cubicBezTo>
                    <a:cubicBezTo>
                      <a:pt x="987" y="170"/>
                      <a:pt x="763" y="0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61"/>
              <p:cNvSpPr/>
              <p:nvPr/>
            </p:nvSpPr>
            <p:spPr>
              <a:xfrm>
                <a:off x="6295093" y="835158"/>
                <a:ext cx="138292" cy="115802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71" extrusionOk="0">
                    <a:moveTo>
                      <a:pt x="648" y="0"/>
                    </a:moveTo>
                    <a:cubicBezTo>
                      <a:pt x="506" y="0"/>
                      <a:pt x="362" y="51"/>
                      <a:pt x="251" y="151"/>
                    </a:cubicBezTo>
                    <a:cubicBezTo>
                      <a:pt x="23" y="357"/>
                      <a:pt x="0" y="676"/>
                      <a:pt x="228" y="905"/>
                    </a:cubicBezTo>
                    <a:cubicBezTo>
                      <a:pt x="337" y="1013"/>
                      <a:pt x="490" y="1071"/>
                      <a:pt x="643" y="1071"/>
                    </a:cubicBezTo>
                    <a:cubicBezTo>
                      <a:pt x="781" y="1071"/>
                      <a:pt x="919" y="1024"/>
                      <a:pt x="1027" y="927"/>
                    </a:cubicBezTo>
                    <a:cubicBezTo>
                      <a:pt x="1255" y="722"/>
                      <a:pt x="1278" y="380"/>
                      <a:pt x="1050" y="174"/>
                    </a:cubicBezTo>
                    <a:cubicBezTo>
                      <a:pt x="945" y="57"/>
                      <a:pt x="797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61"/>
              <p:cNvSpPr/>
              <p:nvPr/>
            </p:nvSpPr>
            <p:spPr>
              <a:xfrm>
                <a:off x="7272322" y="131700"/>
                <a:ext cx="140779" cy="11926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03" extrusionOk="0">
                    <a:moveTo>
                      <a:pt x="664" y="1"/>
                    </a:moveTo>
                    <a:cubicBezTo>
                      <a:pt x="395" y="1"/>
                      <a:pt x="151" y="171"/>
                      <a:pt x="92" y="426"/>
                    </a:cubicBezTo>
                    <a:cubicBezTo>
                      <a:pt x="1" y="700"/>
                      <a:pt x="206" y="997"/>
                      <a:pt x="503" y="1088"/>
                    </a:cubicBezTo>
                    <a:cubicBezTo>
                      <a:pt x="548" y="1098"/>
                      <a:pt x="594" y="1102"/>
                      <a:pt x="638" y="1102"/>
                    </a:cubicBezTo>
                    <a:cubicBezTo>
                      <a:pt x="909" y="1102"/>
                      <a:pt x="1155" y="932"/>
                      <a:pt x="1233" y="677"/>
                    </a:cubicBezTo>
                    <a:cubicBezTo>
                      <a:pt x="1302" y="380"/>
                      <a:pt x="1119" y="84"/>
                      <a:pt x="800" y="15"/>
                    </a:cubicBezTo>
                    <a:cubicBezTo>
                      <a:pt x="754" y="5"/>
                      <a:pt x="709" y="1"/>
                      <a:pt x="6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61"/>
              <p:cNvSpPr/>
              <p:nvPr/>
            </p:nvSpPr>
            <p:spPr>
              <a:xfrm>
                <a:off x="9503363" y="746280"/>
                <a:ext cx="138400" cy="119154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102" extrusionOk="0">
                    <a:moveTo>
                      <a:pt x="650" y="0"/>
                    </a:moveTo>
                    <a:cubicBezTo>
                      <a:pt x="394" y="0"/>
                      <a:pt x="148" y="171"/>
                      <a:pt x="69" y="426"/>
                    </a:cubicBezTo>
                    <a:cubicBezTo>
                      <a:pt x="1" y="722"/>
                      <a:pt x="184" y="1019"/>
                      <a:pt x="503" y="1087"/>
                    </a:cubicBezTo>
                    <a:cubicBezTo>
                      <a:pt x="549" y="1097"/>
                      <a:pt x="594" y="1102"/>
                      <a:pt x="639" y="1102"/>
                    </a:cubicBezTo>
                    <a:cubicBezTo>
                      <a:pt x="909" y="1102"/>
                      <a:pt x="1152" y="934"/>
                      <a:pt x="1211" y="699"/>
                    </a:cubicBezTo>
                    <a:cubicBezTo>
                      <a:pt x="1279" y="403"/>
                      <a:pt x="1097" y="106"/>
                      <a:pt x="777" y="15"/>
                    </a:cubicBezTo>
                    <a:cubicBezTo>
                      <a:pt x="735" y="5"/>
                      <a:pt x="692" y="0"/>
                      <a:pt x="6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61"/>
              <p:cNvSpPr/>
              <p:nvPr/>
            </p:nvSpPr>
            <p:spPr>
              <a:xfrm>
                <a:off x="7499383" y="482240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905"/>
                      <a:pt x="275" y="1247"/>
                    </a:cubicBezTo>
                    <a:cubicBezTo>
                      <a:pt x="438" y="1451"/>
                      <a:pt x="690" y="1558"/>
                      <a:pt x="944" y="1558"/>
                    </a:cubicBezTo>
                    <a:cubicBezTo>
                      <a:pt x="1117" y="1558"/>
                      <a:pt x="1291" y="1508"/>
                      <a:pt x="1439" y="1407"/>
                    </a:cubicBezTo>
                    <a:cubicBezTo>
                      <a:pt x="1827" y="1156"/>
                      <a:pt x="1895" y="676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61"/>
              <p:cNvSpPr/>
              <p:nvPr/>
            </p:nvSpPr>
            <p:spPr>
              <a:xfrm>
                <a:off x="9532989" y="158947"/>
                <a:ext cx="205005" cy="169540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6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904"/>
                      <a:pt x="275" y="1247"/>
                    </a:cubicBezTo>
                    <a:cubicBezTo>
                      <a:pt x="439" y="1452"/>
                      <a:pt x="694" y="1567"/>
                      <a:pt x="950" y="1567"/>
                    </a:cubicBezTo>
                    <a:cubicBezTo>
                      <a:pt x="1121" y="1567"/>
                      <a:pt x="1293" y="1516"/>
                      <a:pt x="1439" y="1407"/>
                    </a:cubicBezTo>
                    <a:cubicBezTo>
                      <a:pt x="1827" y="1156"/>
                      <a:pt x="1895" y="676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61"/>
              <p:cNvSpPr/>
              <p:nvPr/>
            </p:nvSpPr>
            <p:spPr>
              <a:xfrm>
                <a:off x="4587158" y="1049893"/>
                <a:ext cx="205005" cy="168459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1558" extrusionOk="0">
                    <a:moveTo>
                      <a:pt x="952" y="0"/>
                    </a:moveTo>
                    <a:cubicBezTo>
                      <a:pt x="779" y="0"/>
                      <a:pt x="605" y="50"/>
                      <a:pt x="457" y="151"/>
                    </a:cubicBezTo>
                    <a:cubicBezTo>
                      <a:pt x="92" y="402"/>
                      <a:pt x="1" y="882"/>
                      <a:pt x="275" y="1247"/>
                    </a:cubicBezTo>
                    <a:cubicBezTo>
                      <a:pt x="438" y="1451"/>
                      <a:pt x="690" y="1557"/>
                      <a:pt x="949" y="1557"/>
                    </a:cubicBezTo>
                    <a:cubicBezTo>
                      <a:pt x="1125" y="1557"/>
                      <a:pt x="1305" y="1508"/>
                      <a:pt x="1462" y="1407"/>
                    </a:cubicBezTo>
                    <a:cubicBezTo>
                      <a:pt x="1827" y="1155"/>
                      <a:pt x="1895" y="653"/>
                      <a:pt x="1621" y="311"/>
                    </a:cubicBezTo>
                    <a:cubicBezTo>
                      <a:pt x="1458" y="107"/>
                      <a:pt x="1206" y="0"/>
                      <a:pt x="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61"/>
              <p:cNvSpPr/>
              <p:nvPr/>
            </p:nvSpPr>
            <p:spPr>
              <a:xfrm>
                <a:off x="8382977" y="1107199"/>
                <a:ext cx="116126" cy="95799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6" extrusionOk="0">
                    <a:moveTo>
                      <a:pt x="530" y="0"/>
                    </a:moveTo>
                    <a:cubicBezTo>
                      <a:pt x="338" y="0"/>
                      <a:pt x="161" y="108"/>
                      <a:pt x="92" y="283"/>
                    </a:cubicBezTo>
                    <a:cubicBezTo>
                      <a:pt x="0" y="534"/>
                      <a:pt x="114" y="785"/>
                      <a:pt x="365" y="854"/>
                    </a:cubicBezTo>
                    <a:cubicBezTo>
                      <a:pt x="424" y="875"/>
                      <a:pt x="484" y="885"/>
                      <a:pt x="543" y="885"/>
                    </a:cubicBezTo>
                    <a:cubicBezTo>
                      <a:pt x="735" y="885"/>
                      <a:pt x="912" y="777"/>
                      <a:pt x="982" y="603"/>
                    </a:cubicBezTo>
                    <a:cubicBezTo>
                      <a:pt x="1073" y="374"/>
                      <a:pt x="959" y="100"/>
                      <a:pt x="708" y="32"/>
                    </a:cubicBezTo>
                    <a:cubicBezTo>
                      <a:pt x="649" y="11"/>
                      <a:pt x="589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61"/>
              <p:cNvSpPr/>
              <p:nvPr/>
            </p:nvSpPr>
            <p:spPr>
              <a:xfrm>
                <a:off x="6894751" y="487754"/>
                <a:ext cx="116126" cy="95799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6" extrusionOk="0">
                    <a:moveTo>
                      <a:pt x="530" y="0"/>
                    </a:moveTo>
                    <a:cubicBezTo>
                      <a:pt x="339" y="0"/>
                      <a:pt x="162" y="108"/>
                      <a:pt x="92" y="283"/>
                    </a:cubicBezTo>
                    <a:cubicBezTo>
                      <a:pt x="1" y="511"/>
                      <a:pt x="115" y="785"/>
                      <a:pt x="366" y="854"/>
                    </a:cubicBezTo>
                    <a:cubicBezTo>
                      <a:pt x="425" y="875"/>
                      <a:pt x="485" y="885"/>
                      <a:pt x="543" y="885"/>
                    </a:cubicBezTo>
                    <a:cubicBezTo>
                      <a:pt x="735" y="885"/>
                      <a:pt x="912" y="777"/>
                      <a:pt x="982" y="602"/>
                    </a:cubicBezTo>
                    <a:cubicBezTo>
                      <a:pt x="1073" y="374"/>
                      <a:pt x="936" y="100"/>
                      <a:pt x="708" y="32"/>
                    </a:cubicBezTo>
                    <a:cubicBezTo>
                      <a:pt x="649" y="10"/>
                      <a:pt x="589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61"/>
              <p:cNvSpPr/>
              <p:nvPr/>
            </p:nvSpPr>
            <p:spPr>
              <a:xfrm>
                <a:off x="9328202" y="790070"/>
                <a:ext cx="116126" cy="9698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97" extrusionOk="0">
                    <a:moveTo>
                      <a:pt x="560" y="1"/>
                    </a:moveTo>
                    <a:cubicBezTo>
                      <a:pt x="357" y="1"/>
                      <a:pt x="165" y="111"/>
                      <a:pt x="92" y="294"/>
                    </a:cubicBezTo>
                    <a:cubicBezTo>
                      <a:pt x="0" y="523"/>
                      <a:pt x="114" y="774"/>
                      <a:pt x="366" y="865"/>
                    </a:cubicBezTo>
                    <a:cubicBezTo>
                      <a:pt x="424" y="886"/>
                      <a:pt x="484" y="897"/>
                      <a:pt x="543" y="897"/>
                    </a:cubicBezTo>
                    <a:cubicBezTo>
                      <a:pt x="735" y="897"/>
                      <a:pt x="912" y="789"/>
                      <a:pt x="982" y="614"/>
                    </a:cubicBezTo>
                    <a:cubicBezTo>
                      <a:pt x="1073" y="363"/>
                      <a:pt x="959" y="112"/>
                      <a:pt x="708" y="21"/>
                    </a:cubicBezTo>
                    <a:cubicBezTo>
                      <a:pt x="659" y="7"/>
                      <a:pt x="609" y="1"/>
                      <a:pt x="5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61"/>
              <p:cNvSpPr/>
              <p:nvPr/>
            </p:nvSpPr>
            <p:spPr>
              <a:xfrm>
                <a:off x="7790671" y="774824"/>
                <a:ext cx="153105" cy="127804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182" extrusionOk="0">
                    <a:moveTo>
                      <a:pt x="734" y="0"/>
                    </a:moveTo>
                    <a:cubicBezTo>
                      <a:pt x="589" y="0"/>
                      <a:pt x="443" y="46"/>
                      <a:pt x="320" y="139"/>
                    </a:cubicBezTo>
                    <a:cubicBezTo>
                      <a:pt x="46" y="344"/>
                      <a:pt x="0" y="709"/>
                      <a:pt x="228" y="960"/>
                    </a:cubicBezTo>
                    <a:cubicBezTo>
                      <a:pt x="360" y="1105"/>
                      <a:pt x="543" y="1181"/>
                      <a:pt x="728" y="1181"/>
                    </a:cubicBezTo>
                    <a:cubicBezTo>
                      <a:pt x="865" y="1181"/>
                      <a:pt x="1002" y="1139"/>
                      <a:pt x="1119" y="1052"/>
                    </a:cubicBezTo>
                    <a:cubicBezTo>
                      <a:pt x="1392" y="846"/>
                      <a:pt x="1415" y="458"/>
                      <a:pt x="1210" y="207"/>
                    </a:cubicBezTo>
                    <a:cubicBezTo>
                      <a:pt x="1084" y="69"/>
                      <a:pt x="910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61"/>
              <p:cNvSpPr/>
              <p:nvPr/>
            </p:nvSpPr>
            <p:spPr>
              <a:xfrm>
                <a:off x="4310791" y="793746"/>
                <a:ext cx="165431" cy="135373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52" extrusionOk="0">
                    <a:moveTo>
                      <a:pt x="763" y="0"/>
                    </a:moveTo>
                    <a:cubicBezTo>
                      <a:pt x="532" y="0"/>
                      <a:pt x="306" y="107"/>
                      <a:pt x="183" y="306"/>
                    </a:cubicBezTo>
                    <a:cubicBezTo>
                      <a:pt x="0" y="626"/>
                      <a:pt x="115" y="991"/>
                      <a:pt x="434" y="1173"/>
                    </a:cubicBezTo>
                    <a:cubicBezTo>
                      <a:pt x="539" y="1226"/>
                      <a:pt x="654" y="1251"/>
                      <a:pt x="767" y="1251"/>
                    </a:cubicBezTo>
                    <a:cubicBezTo>
                      <a:pt x="999" y="1251"/>
                      <a:pt x="1224" y="1145"/>
                      <a:pt x="1347" y="945"/>
                    </a:cubicBezTo>
                    <a:cubicBezTo>
                      <a:pt x="1530" y="648"/>
                      <a:pt x="1416" y="260"/>
                      <a:pt x="1096" y="78"/>
                    </a:cubicBezTo>
                    <a:cubicBezTo>
                      <a:pt x="991" y="25"/>
                      <a:pt x="877" y="0"/>
                      <a:pt x="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61"/>
              <p:cNvSpPr/>
              <p:nvPr/>
            </p:nvSpPr>
            <p:spPr>
              <a:xfrm>
                <a:off x="8106503" y="173977"/>
                <a:ext cx="145752" cy="12110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20" extrusionOk="0">
                    <a:moveTo>
                      <a:pt x="662" y="0"/>
                    </a:moveTo>
                    <a:cubicBezTo>
                      <a:pt x="544" y="0"/>
                      <a:pt x="425" y="33"/>
                      <a:pt x="320" y="104"/>
                    </a:cubicBezTo>
                    <a:cubicBezTo>
                      <a:pt x="69" y="286"/>
                      <a:pt x="1" y="629"/>
                      <a:pt x="183" y="880"/>
                    </a:cubicBezTo>
                    <a:cubicBezTo>
                      <a:pt x="310" y="1034"/>
                      <a:pt x="497" y="1120"/>
                      <a:pt x="681" y="1120"/>
                    </a:cubicBezTo>
                    <a:cubicBezTo>
                      <a:pt x="796" y="1120"/>
                      <a:pt x="909" y="1087"/>
                      <a:pt x="1005" y="1017"/>
                    </a:cubicBezTo>
                    <a:cubicBezTo>
                      <a:pt x="1279" y="834"/>
                      <a:pt x="1347" y="492"/>
                      <a:pt x="1165" y="240"/>
                    </a:cubicBezTo>
                    <a:cubicBezTo>
                      <a:pt x="1038" y="86"/>
                      <a:pt x="851" y="0"/>
                      <a:pt x="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61"/>
              <p:cNvSpPr/>
              <p:nvPr/>
            </p:nvSpPr>
            <p:spPr>
              <a:xfrm>
                <a:off x="9313389" y="427312"/>
                <a:ext cx="145752" cy="11969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07" extrusionOk="0">
                    <a:moveTo>
                      <a:pt x="684" y="0"/>
                    </a:moveTo>
                    <a:cubicBezTo>
                      <a:pt x="559" y="0"/>
                      <a:pt x="432" y="37"/>
                      <a:pt x="320" y="112"/>
                    </a:cubicBezTo>
                    <a:cubicBezTo>
                      <a:pt x="69" y="271"/>
                      <a:pt x="0" y="637"/>
                      <a:pt x="183" y="888"/>
                    </a:cubicBezTo>
                    <a:cubicBezTo>
                      <a:pt x="308" y="1026"/>
                      <a:pt x="492" y="1106"/>
                      <a:pt x="674" y="1106"/>
                    </a:cubicBezTo>
                    <a:cubicBezTo>
                      <a:pt x="791" y="1106"/>
                      <a:pt x="906" y="1073"/>
                      <a:pt x="1005" y="1002"/>
                    </a:cubicBezTo>
                    <a:cubicBezTo>
                      <a:pt x="1279" y="819"/>
                      <a:pt x="1347" y="477"/>
                      <a:pt x="1164" y="226"/>
                    </a:cubicBezTo>
                    <a:cubicBezTo>
                      <a:pt x="1043" y="77"/>
                      <a:pt x="865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61"/>
              <p:cNvSpPr/>
              <p:nvPr/>
            </p:nvSpPr>
            <p:spPr>
              <a:xfrm>
                <a:off x="8205220" y="800774"/>
                <a:ext cx="145752" cy="121208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121" extrusionOk="0">
                    <a:moveTo>
                      <a:pt x="673" y="1"/>
                    </a:moveTo>
                    <a:cubicBezTo>
                      <a:pt x="556" y="1"/>
                      <a:pt x="440" y="34"/>
                      <a:pt x="343" y="104"/>
                    </a:cubicBezTo>
                    <a:cubicBezTo>
                      <a:pt x="69" y="287"/>
                      <a:pt x="1" y="629"/>
                      <a:pt x="206" y="880"/>
                    </a:cubicBezTo>
                    <a:cubicBezTo>
                      <a:pt x="319" y="1035"/>
                      <a:pt x="501" y="1120"/>
                      <a:pt x="688" y="1120"/>
                    </a:cubicBezTo>
                    <a:cubicBezTo>
                      <a:pt x="804" y="1120"/>
                      <a:pt x="923" y="1087"/>
                      <a:pt x="1028" y="1017"/>
                    </a:cubicBezTo>
                    <a:cubicBezTo>
                      <a:pt x="1279" y="835"/>
                      <a:pt x="1347" y="492"/>
                      <a:pt x="1165" y="241"/>
                    </a:cubicBezTo>
                    <a:cubicBezTo>
                      <a:pt x="1052" y="86"/>
                      <a:pt x="862" y="1"/>
                      <a:pt x="6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61"/>
              <p:cNvSpPr/>
              <p:nvPr/>
            </p:nvSpPr>
            <p:spPr>
              <a:xfrm>
                <a:off x="5186924" y="743036"/>
                <a:ext cx="148131" cy="12726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177" extrusionOk="0">
                    <a:moveTo>
                      <a:pt x="657" y="0"/>
                    </a:moveTo>
                    <a:cubicBezTo>
                      <a:pt x="376" y="0"/>
                      <a:pt x="126" y="188"/>
                      <a:pt x="69" y="456"/>
                    </a:cubicBezTo>
                    <a:cubicBezTo>
                      <a:pt x="0" y="775"/>
                      <a:pt x="206" y="1095"/>
                      <a:pt x="548" y="1163"/>
                    </a:cubicBezTo>
                    <a:cubicBezTo>
                      <a:pt x="593" y="1172"/>
                      <a:pt x="637" y="1176"/>
                      <a:pt x="681" y="1176"/>
                    </a:cubicBezTo>
                    <a:cubicBezTo>
                      <a:pt x="975" y="1176"/>
                      <a:pt x="1242" y="985"/>
                      <a:pt x="1301" y="707"/>
                    </a:cubicBezTo>
                    <a:cubicBezTo>
                      <a:pt x="1370" y="410"/>
                      <a:pt x="1165" y="90"/>
                      <a:pt x="822" y="22"/>
                    </a:cubicBezTo>
                    <a:cubicBezTo>
                      <a:pt x="767" y="7"/>
                      <a:pt x="711" y="0"/>
                      <a:pt x="6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61"/>
              <p:cNvSpPr/>
              <p:nvPr/>
            </p:nvSpPr>
            <p:spPr>
              <a:xfrm>
                <a:off x="3592628" y="478023"/>
                <a:ext cx="138292" cy="115261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66" extrusionOk="0">
                    <a:moveTo>
                      <a:pt x="634" y="0"/>
                    </a:moveTo>
                    <a:cubicBezTo>
                      <a:pt x="504" y="0"/>
                      <a:pt x="376" y="41"/>
                      <a:pt x="274" y="122"/>
                    </a:cubicBezTo>
                    <a:cubicBezTo>
                      <a:pt x="23" y="327"/>
                      <a:pt x="0" y="670"/>
                      <a:pt x="206" y="875"/>
                    </a:cubicBezTo>
                    <a:cubicBezTo>
                      <a:pt x="320" y="1002"/>
                      <a:pt x="483" y="1065"/>
                      <a:pt x="645" y="1065"/>
                    </a:cubicBezTo>
                    <a:cubicBezTo>
                      <a:pt x="775" y="1065"/>
                      <a:pt x="903" y="1025"/>
                      <a:pt x="1005" y="944"/>
                    </a:cubicBezTo>
                    <a:cubicBezTo>
                      <a:pt x="1256" y="738"/>
                      <a:pt x="1279" y="419"/>
                      <a:pt x="1073" y="190"/>
                    </a:cubicBezTo>
                    <a:cubicBezTo>
                      <a:pt x="959" y="64"/>
                      <a:pt x="796" y="0"/>
                      <a:pt x="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61"/>
              <p:cNvSpPr/>
              <p:nvPr/>
            </p:nvSpPr>
            <p:spPr>
              <a:xfrm>
                <a:off x="2205607" y="781312"/>
                <a:ext cx="138292" cy="115478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068" extrusionOk="0">
                    <a:moveTo>
                      <a:pt x="644" y="1"/>
                    </a:moveTo>
                    <a:cubicBezTo>
                      <a:pt x="511" y="1"/>
                      <a:pt x="378" y="41"/>
                      <a:pt x="274" y="124"/>
                    </a:cubicBezTo>
                    <a:cubicBezTo>
                      <a:pt x="23" y="307"/>
                      <a:pt x="0" y="649"/>
                      <a:pt x="206" y="878"/>
                    </a:cubicBezTo>
                    <a:cubicBezTo>
                      <a:pt x="320" y="1004"/>
                      <a:pt x="483" y="1068"/>
                      <a:pt x="645" y="1068"/>
                    </a:cubicBezTo>
                    <a:cubicBezTo>
                      <a:pt x="775" y="1068"/>
                      <a:pt x="903" y="1027"/>
                      <a:pt x="1005" y="946"/>
                    </a:cubicBezTo>
                    <a:cubicBezTo>
                      <a:pt x="1256" y="741"/>
                      <a:pt x="1279" y="398"/>
                      <a:pt x="1073" y="170"/>
                    </a:cubicBezTo>
                    <a:cubicBezTo>
                      <a:pt x="962" y="58"/>
                      <a:pt x="802" y="1"/>
                      <a:pt x="6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61"/>
              <p:cNvSpPr/>
              <p:nvPr/>
            </p:nvSpPr>
            <p:spPr>
              <a:xfrm>
                <a:off x="5384360" y="1077140"/>
                <a:ext cx="204897" cy="170621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78" extrusionOk="0">
                    <a:moveTo>
                      <a:pt x="952" y="1"/>
                    </a:moveTo>
                    <a:cubicBezTo>
                      <a:pt x="695" y="1"/>
                      <a:pt x="439" y="113"/>
                      <a:pt x="274" y="333"/>
                    </a:cubicBezTo>
                    <a:cubicBezTo>
                      <a:pt x="0" y="675"/>
                      <a:pt x="69" y="1155"/>
                      <a:pt x="434" y="1428"/>
                    </a:cubicBezTo>
                    <a:cubicBezTo>
                      <a:pt x="589" y="1529"/>
                      <a:pt x="765" y="1578"/>
                      <a:pt x="939" y="1578"/>
                    </a:cubicBezTo>
                    <a:cubicBezTo>
                      <a:pt x="1201" y="1578"/>
                      <a:pt x="1456" y="1466"/>
                      <a:pt x="1621" y="1246"/>
                    </a:cubicBezTo>
                    <a:cubicBezTo>
                      <a:pt x="1895" y="903"/>
                      <a:pt x="1804" y="424"/>
                      <a:pt x="1438" y="150"/>
                    </a:cubicBezTo>
                    <a:cubicBezTo>
                      <a:pt x="1293" y="50"/>
                      <a:pt x="1122" y="1"/>
                      <a:pt x="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61"/>
              <p:cNvSpPr/>
              <p:nvPr/>
            </p:nvSpPr>
            <p:spPr>
              <a:xfrm>
                <a:off x="4764914" y="762066"/>
                <a:ext cx="172892" cy="154186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426" extrusionOk="0">
                    <a:moveTo>
                      <a:pt x="801" y="1"/>
                    </a:moveTo>
                    <a:cubicBezTo>
                      <a:pt x="425" y="1"/>
                      <a:pt x="88" y="262"/>
                      <a:pt x="46" y="622"/>
                    </a:cubicBezTo>
                    <a:cubicBezTo>
                      <a:pt x="0" y="1010"/>
                      <a:pt x="274" y="1352"/>
                      <a:pt x="708" y="1421"/>
                    </a:cubicBezTo>
                    <a:cubicBezTo>
                      <a:pt x="738" y="1424"/>
                      <a:pt x="768" y="1426"/>
                      <a:pt x="797" y="1426"/>
                    </a:cubicBezTo>
                    <a:cubicBezTo>
                      <a:pt x="1171" y="1426"/>
                      <a:pt x="1489" y="1164"/>
                      <a:pt x="1552" y="805"/>
                    </a:cubicBezTo>
                    <a:cubicBezTo>
                      <a:pt x="1598" y="417"/>
                      <a:pt x="1301" y="51"/>
                      <a:pt x="891" y="6"/>
                    </a:cubicBezTo>
                    <a:cubicBezTo>
                      <a:pt x="860" y="2"/>
                      <a:pt x="831" y="1"/>
                      <a:pt x="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61"/>
              <p:cNvSpPr/>
              <p:nvPr/>
            </p:nvSpPr>
            <p:spPr>
              <a:xfrm>
                <a:off x="5932227" y="532734"/>
                <a:ext cx="130939" cy="106936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989" extrusionOk="0">
                    <a:moveTo>
                      <a:pt x="605" y="1"/>
                    </a:moveTo>
                    <a:cubicBezTo>
                      <a:pt x="497" y="1"/>
                      <a:pt x="388" y="32"/>
                      <a:pt x="297" y="95"/>
                    </a:cubicBezTo>
                    <a:cubicBezTo>
                      <a:pt x="46" y="255"/>
                      <a:pt x="1" y="552"/>
                      <a:pt x="160" y="780"/>
                    </a:cubicBezTo>
                    <a:cubicBezTo>
                      <a:pt x="270" y="917"/>
                      <a:pt x="430" y="989"/>
                      <a:pt x="595" y="989"/>
                    </a:cubicBezTo>
                    <a:cubicBezTo>
                      <a:pt x="703" y="989"/>
                      <a:pt x="814" y="958"/>
                      <a:pt x="914" y="894"/>
                    </a:cubicBezTo>
                    <a:cubicBezTo>
                      <a:pt x="1142" y="734"/>
                      <a:pt x="1210" y="438"/>
                      <a:pt x="1028" y="209"/>
                    </a:cubicBezTo>
                    <a:cubicBezTo>
                      <a:pt x="932" y="72"/>
                      <a:pt x="769" y="1"/>
                      <a:pt x="6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61"/>
              <p:cNvSpPr/>
              <p:nvPr/>
            </p:nvSpPr>
            <p:spPr>
              <a:xfrm>
                <a:off x="5907574" y="1021997"/>
                <a:ext cx="177757" cy="147807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367" extrusionOk="0">
                    <a:moveTo>
                      <a:pt x="832" y="1"/>
                    </a:moveTo>
                    <a:cubicBezTo>
                      <a:pt x="606" y="1"/>
                      <a:pt x="380" y="102"/>
                      <a:pt x="229" y="295"/>
                    </a:cubicBezTo>
                    <a:cubicBezTo>
                      <a:pt x="0" y="592"/>
                      <a:pt x="69" y="1025"/>
                      <a:pt x="388" y="1231"/>
                    </a:cubicBezTo>
                    <a:cubicBezTo>
                      <a:pt x="527" y="1323"/>
                      <a:pt x="683" y="1367"/>
                      <a:pt x="836" y="1367"/>
                    </a:cubicBezTo>
                    <a:cubicBezTo>
                      <a:pt x="1062" y="1367"/>
                      <a:pt x="1279" y="1271"/>
                      <a:pt x="1416" y="1094"/>
                    </a:cubicBezTo>
                    <a:cubicBezTo>
                      <a:pt x="1644" y="774"/>
                      <a:pt x="1575" y="364"/>
                      <a:pt x="1256" y="135"/>
                    </a:cubicBezTo>
                    <a:cubicBezTo>
                      <a:pt x="1129" y="45"/>
                      <a:pt x="981" y="1"/>
                      <a:pt x="8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4" name="Google Shape;2314;p61"/>
            <p:cNvSpPr/>
            <p:nvPr/>
          </p:nvSpPr>
          <p:spPr>
            <a:xfrm>
              <a:off x="-341374" y="1507213"/>
              <a:ext cx="10220083" cy="232036"/>
            </a:xfrm>
            <a:custGeom>
              <a:avLst/>
              <a:gdLst/>
              <a:ahLst/>
              <a:cxnLst/>
              <a:rect l="l" t="t" r="r" b="b"/>
              <a:pathLst>
                <a:path w="94521" h="2146" extrusionOk="0">
                  <a:moveTo>
                    <a:pt x="1" y="0"/>
                  </a:moveTo>
                  <a:lnTo>
                    <a:pt x="1" y="2146"/>
                  </a:lnTo>
                  <a:lnTo>
                    <a:pt x="94520" y="2146"/>
                  </a:lnTo>
                  <a:lnTo>
                    <a:pt x="94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5" name="Google Shape;2315;p61"/>
          <p:cNvSpPr txBox="1">
            <a:spLocks noGrp="1"/>
          </p:cNvSpPr>
          <p:nvPr>
            <p:ph type="title"/>
          </p:nvPr>
        </p:nvSpPr>
        <p:spPr>
          <a:xfrm>
            <a:off x="713100" y="1792500"/>
            <a:ext cx="4514700" cy="11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16" name="Google Shape;2316;p61"/>
          <p:cNvSpPr txBox="1">
            <a:spLocks noGrp="1"/>
          </p:cNvSpPr>
          <p:nvPr>
            <p:ph type="subTitle" idx="1"/>
          </p:nvPr>
        </p:nvSpPr>
        <p:spPr>
          <a:xfrm>
            <a:off x="713100" y="2949150"/>
            <a:ext cx="45147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8" name="Google Shape;2318;p62"/>
          <p:cNvGrpSpPr/>
          <p:nvPr/>
        </p:nvGrpSpPr>
        <p:grpSpPr>
          <a:xfrm>
            <a:off x="10" y="82050"/>
            <a:ext cx="9583670" cy="4647036"/>
            <a:chOff x="10" y="82050"/>
            <a:chExt cx="9583670" cy="4647036"/>
          </a:xfrm>
        </p:grpSpPr>
        <p:sp>
          <p:nvSpPr>
            <p:cNvPr id="2319" name="Google Shape;2319;p62"/>
            <p:cNvSpPr/>
            <p:nvPr/>
          </p:nvSpPr>
          <p:spPr>
            <a:xfrm rot="10800000" flipH="1">
              <a:off x="10" y="590083"/>
              <a:ext cx="9583670" cy="4139004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2"/>
            <p:cNvSpPr/>
            <p:nvPr/>
          </p:nvSpPr>
          <p:spPr>
            <a:xfrm rot="-8100000" flipH="1">
              <a:off x="339543" y="1292127"/>
              <a:ext cx="378536" cy="376529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2"/>
            <p:cNvSpPr/>
            <p:nvPr/>
          </p:nvSpPr>
          <p:spPr>
            <a:xfrm rot="-8840433" flipH="1">
              <a:off x="4045356" y="4123063"/>
              <a:ext cx="403327" cy="403319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2"/>
            <p:cNvSpPr/>
            <p:nvPr/>
          </p:nvSpPr>
          <p:spPr>
            <a:xfrm rot="10800000" flipH="1">
              <a:off x="7395062" y="82050"/>
              <a:ext cx="324694" cy="3227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2"/>
            <p:cNvSpPr/>
            <p:nvPr/>
          </p:nvSpPr>
          <p:spPr>
            <a:xfrm rot="10800000" flipH="1">
              <a:off x="8874588" y="3657877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2"/>
            <p:cNvSpPr/>
            <p:nvPr/>
          </p:nvSpPr>
          <p:spPr>
            <a:xfrm rot="-8840433" flipH="1">
              <a:off x="3583717" y="4272559"/>
              <a:ext cx="245009" cy="242512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2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2"/>
            <p:cNvSpPr/>
            <p:nvPr/>
          </p:nvSpPr>
          <p:spPr>
            <a:xfrm rot="-8100000" flipH="1">
              <a:off x="926892" y="1070555"/>
              <a:ext cx="197296" cy="195289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7" name="Google Shape;2327;p62"/>
          <p:cNvSpPr/>
          <p:nvPr/>
        </p:nvSpPr>
        <p:spPr>
          <a:xfrm rot="-2119941">
            <a:off x="360239" y="327349"/>
            <a:ext cx="337157" cy="783093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62"/>
          <p:cNvSpPr txBox="1">
            <a:spLocks noGrp="1"/>
          </p:cNvSpPr>
          <p:nvPr>
            <p:ph type="title"/>
          </p:nvPr>
        </p:nvSpPr>
        <p:spPr>
          <a:xfrm>
            <a:off x="2391900" y="2862864"/>
            <a:ext cx="43602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329" name="Google Shape;2329;p62"/>
          <p:cNvSpPr txBox="1">
            <a:spLocks noGrp="1"/>
          </p:cNvSpPr>
          <p:nvPr>
            <p:ph type="subTitle" idx="1"/>
          </p:nvPr>
        </p:nvSpPr>
        <p:spPr>
          <a:xfrm>
            <a:off x="1226400" y="1638035"/>
            <a:ext cx="6691200" cy="12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1" name="Google Shape;2331;p63"/>
          <p:cNvGrpSpPr/>
          <p:nvPr/>
        </p:nvGrpSpPr>
        <p:grpSpPr>
          <a:xfrm>
            <a:off x="-4" y="-1"/>
            <a:ext cx="8503502" cy="4866940"/>
            <a:chOff x="1028391" y="378252"/>
            <a:chExt cx="6381136" cy="3652214"/>
          </a:xfrm>
        </p:grpSpPr>
        <p:grpSp>
          <p:nvGrpSpPr>
            <p:cNvPr id="2332" name="Google Shape;2332;p63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333" name="Google Shape;2333;p63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63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63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63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63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63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63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0" name="Google Shape;2340;p63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1" name="Google Shape;2341;p63"/>
          <p:cNvSpPr/>
          <p:nvPr/>
        </p:nvSpPr>
        <p:spPr>
          <a:xfrm rot="3036933">
            <a:off x="239996" y="34677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63"/>
          <p:cNvSpPr txBox="1">
            <a:spLocks noGrp="1"/>
          </p:cNvSpPr>
          <p:nvPr>
            <p:ph type="title"/>
          </p:nvPr>
        </p:nvSpPr>
        <p:spPr>
          <a:xfrm>
            <a:off x="4363500" y="1249000"/>
            <a:ext cx="4067400" cy="16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43" name="Google Shape;2343;p63"/>
          <p:cNvSpPr txBox="1">
            <a:spLocks noGrp="1"/>
          </p:cNvSpPr>
          <p:nvPr>
            <p:ph type="subTitle" idx="1"/>
          </p:nvPr>
        </p:nvSpPr>
        <p:spPr>
          <a:xfrm>
            <a:off x="4363500" y="2889800"/>
            <a:ext cx="40674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5" name="Google Shape;2345;p64"/>
          <p:cNvGrpSpPr/>
          <p:nvPr/>
        </p:nvGrpSpPr>
        <p:grpSpPr>
          <a:xfrm flipH="1">
            <a:off x="-439665" y="125500"/>
            <a:ext cx="9583670" cy="4647036"/>
            <a:chOff x="10" y="82050"/>
            <a:chExt cx="9583670" cy="4647036"/>
          </a:xfrm>
        </p:grpSpPr>
        <p:sp>
          <p:nvSpPr>
            <p:cNvPr id="2346" name="Google Shape;2346;p64"/>
            <p:cNvSpPr/>
            <p:nvPr/>
          </p:nvSpPr>
          <p:spPr>
            <a:xfrm rot="10800000" flipH="1">
              <a:off x="7877082" y="394788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7" name="Google Shape;2347;p64"/>
            <p:cNvGrpSpPr/>
            <p:nvPr/>
          </p:nvGrpSpPr>
          <p:grpSpPr>
            <a:xfrm>
              <a:off x="10" y="82050"/>
              <a:ext cx="9583670" cy="4647036"/>
              <a:chOff x="10" y="82050"/>
              <a:chExt cx="9583670" cy="4647036"/>
            </a:xfrm>
          </p:grpSpPr>
          <p:sp>
            <p:nvSpPr>
              <p:cNvPr id="2348" name="Google Shape;2348;p64"/>
              <p:cNvSpPr/>
              <p:nvPr/>
            </p:nvSpPr>
            <p:spPr>
              <a:xfrm rot="10800000" flipH="1">
                <a:off x="10" y="590083"/>
                <a:ext cx="9583670" cy="4139004"/>
              </a:xfrm>
              <a:custGeom>
                <a:avLst/>
                <a:gdLst/>
                <a:ahLst/>
                <a:cxnLst/>
                <a:rect l="l" t="t" r="r" b="b"/>
                <a:pathLst>
                  <a:path w="101003" h="47433" extrusionOk="0">
                    <a:moveTo>
                      <a:pt x="19539" y="0"/>
                    </a:moveTo>
                    <a:cubicBezTo>
                      <a:pt x="17654" y="0"/>
                      <a:pt x="15746" y="251"/>
                      <a:pt x="13856" y="834"/>
                    </a:cubicBezTo>
                    <a:cubicBezTo>
                      <a:pt x="69" y="5079"/>
                      <a:pt x="1" y="17359"/>
                      <a:pt x="3607" y="24024"/>
                    </a:cubicBezTo>
                    <a:cubicBezTo>
                      <a:pt x="6930" y="30204"/>
                      <a:pt x="29072" y="47433"/>
                      <a:pt x="58607" y="47433"/>
                    </a:cubicBezTo>
                    <a:cubicBezTo>
                      <a:pt x="60925" y="47433"/>
                      <a:pt x="63288" y="47327"/>
                      <a:pt x="65692" y="47101"/>
                    </a:cubicBezTo>
                    <a:cubicBezTo>
                      <a:pt x="95251" y="44339"/>
                      <a:pt x="101003" y="12498"/>
                      <a:pt x="85253" y="6746"/>
                    </a:cubicBezTo>
                    <a:cubicBezTo>
                      <a:pt x="82976" y="5913"/>
                      <a:pt x="80949" y="5573"/>
                      <a:pt x="79076" y="5573"/>
                    </a:cubicBezTo>
                    <a:cubicBezTo>
                      <a:pt x="70657" y="5573"/>
                      <a:pt x="65372" y="12460"/>
                      <a:pt x="54569" y="12460"/>
                    </a:cubicBezTo>
                    <a:cubicBezTo>
                      <a:pt x="53352" y="12460"/>
                      <a:pt x="52065" y="12373"/>
                      <a:pt x="50696" y="12178"/>
                    </a:cubicBezTo>
                    <a:cubicBezTo>
                      <a:pt x="46587" y="11585"/>
                      <a:pt x="42707" y="9987"/>
                      <a:pt x="39351" y="7567"/>
                    </a:cubicBezTo>
                    <a:cubicBezTo>
                      <a:pt x="35298" y="4624"/>
                      <a:pt x="27627" y="0"/>
                      <a:pt x="19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64"/>
              <p:cNvSpPr/>
              <p:nvPr/>
            </p:nvSpPr>
            <p:spPr>
              <a:xfrm rot="-8100000" flipH="1">
                <a:off x="339543" y="1292127"/>
                <a:ext cx="378536" cy="376529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64"/>
              <p:cNvSpPr/>
              <p:nvPr/>
            </p:nvSpPr>
            <p:spPr>
              <a:xfrm rot="-8840433" flipH="1">
                <a:off x="4045356" y="4123063"/>
                <a:ext cx="403327" cy="403319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64"/>
              <p:cNvSpPr/>
              <p:nvPr/>
            </p:nvSpPr>
            <p:spPr>
              <a:xfrm rot="10800000" flipH="1">
                <a:off x="7395062" y="82050"/>
                <a:ext cx="324694" cy="3227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64"/>
              <p:cNvSpPr/>
              <p:nvPr/>
            </p:nvSpPr>
            <p:spPr>
              <a:xfrm rot="10800000" flipH="1">
                <a:off x="8874588" y="3657877"/>
                <a:ext cx="195288" cy="195201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64"/>
              <p:cNvSpPr/>
              <p:nvPr/>
            </p:nvSpPr>
            <p:spPr>
              <a:xfrm rot="-8840433" flipH="1">
                <a:off x="3583717" y="4272559"/>
                <a:ext cx="245009" cy="242512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64"/>
              <p:cNvSpPr/>
              <p:nvPr/>
            </p:nvSpPr>
            <p:spPr>
              <a:xfrm rot="-8100000" flipH="1">
                <a:off x="926892" y="1070555"/>
                <a:ext cx="197296" cy="195289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55" name="Google Shape;2355;p64"/>
          <p:cNvSpPr txBox="1">
            <a:spLocks noGrp="1"/>
          </p:cNvSpPr>
          <p:nvPr>
            <p:ph type="title"/>
          </p:nvPr>
        </p:nvSpPr>
        <p:spPr>
          <a:xfrm>
            <a:off x="1885375" y="1502550"/>
            <a:ext cx="2641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6" name="Google Shape;2356;p64"/>
          <p:cNvSpPr txBox="1">
            <a:spLocks noGrp="1"/>
          </p:cNvSpPr>
          <p:nvPr>
            <p:ph type="subTitle" idx="1"/>
          </p:nvPr>
        </p:nvSpPr>
        <p:spPr>
          <a:xfrm>
            <a:off x="720000" y="2546250"/>
            <a:ext cx="3806700" cy="10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8" name="Google Shape;2358;p65"/>
          <p:cNvGrpSpPr/>
          <p:nvPr/>
        </p:nvGrpSpPr>
        <p:grpSpPr>
          <a:xfrm rot="149475">
            <a:off x="-49654" y="16538"/>
            <a:ext cx="8629457" cy="5001507"/>
            <a:chOff x="1028391" y="152505"/>
            <a:chExt cx="6569111" cy="3807360"/>
          </a:xfrm>
        </p:grpSpPr>
        <p:grpSp>
          <p:nvGrpSpPr>
            <p:cNvPr id="2359" name="Google Shape;2359;p65"/>
            <p:cNvGrpSpPr/>
            <p:nvPr/>
          </p:nvGrpSpPr>
          <p:grpSpPr>
            <a:xfrm>
              <a:off x="1028391" y="152505"/>
              <a:ext cx="6569111" cy="3807360"/>
              <a:chOff x="2468550" y="669450"/>
              <a:chExt cx="2426175" cy="1406175"/>
            </a:xfrm>
          </p:grpSpPr>
          <p:sp>
            <p:nvSpPr>
              <p:cNvPr id="2360" name="Google Shape;2360;p65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65"/>
              <p:cNvSpPr/>
              <p:nvPr/>
            </p:nvSpPr>
            <p:spPr>
              <a:xfrm rot="2970112">
                <a:off x="4028937" y="691774"/>
                <a:ext cx="108446" cy="107871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65"/>
              <p:cNvSpPr/>
              <p:nvPr/>
            </p:nvSpPr>
            <p:spPr>
              <a:xfrm>
                <a:off x="3004260" y="92455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65"/>
              <p:cNvSpPr/>
              <p:nvPr/>
            </p:nvSpPr>
            <p:spPr>
              <a:xfrm>
                <a:off x="4700700" y="1831389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65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65"/>
              <p:cNvSpPr/>
              <p:nvPr/>
            </p:nvSpPr>
            <p:spPr>
              <a:xfrm>
                <a:off x="2926085" y="86235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65"/>
              <p:cNvSpPr/>
              <p:nvPr/>
            </p:nvSpPr>
            <p:spPr>
              <a:xfrm>
                <a:off x="4838800" y="1778314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7" name="Google Shape;2367;p65"/>
            <p:cNvSpPr/>
            <p:nvPr/>
          </p:nvSpPr>
          <p:spPr>
            <a:xfrm rot="2970064">
              <a:off x="5051919" y="648387"/>
              <a:ext cx="153046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8" name="Google Shape;2368;p65"/>
          <p:cNvSpPr/>
          <p:nvPr/>
        </p:nvSpPr>
        <p:spPr>
          <a:xfrm flipH="1">
            <a:off x="8569829" y="269454"/>
            <a:ext cx="337154" cy="783084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65"/>
          <p:cNvSpPr txBox="1">
            <a:spLocks noGrp="1"/>
          </p:cNvSpPr>
          <p:nvPr>
            <p:ph type="title"/>
          </p:nvPr>
        </p:nvSpPr>
        <p:spPr>
          <a:xfrm>
            <a:off x="4624200" y="1502550"/>
            <a:ext cx="2005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70" name="Google Shape;2370;p65"/>
          <p:cNvSpPr txBox="1">
            <a:spLocks noGrp="1"/>
          </p:cNvSpPr>
          <p:nvPr>
            <p:ph type="subTitle" idx="1"/>
          </p:nvPr>
        </p:nvSpPr>
        <p:spPr>
          <a:xfrm>
            <a:off x="4624200" y="2546250"/>
            <a:ext cx="3806700" cy="10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">
    <p:spTree>
      <p:nvGrpSpPr>
        <p:cNvPr id="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2" name="Google Shape;2372;p66"/>
          <p:cNvGrpSpPr/>
          <p:nvPr/>
        </p:nvGrpSpPr>
        <p:grpSpPr>
          <a:xfrm>
            <a:off x="204360" y="614811"/>
            <a:ext cx="9003731" cy="4566777"/>
            <a:chOff x="2469700" y="803475"/>
            <a:chExt cx="2616375" cy="1327050"/>
          </a:xfrm>
        </p:grpSpPr>
        <p:sp>
          <p:nvSpPr>
            <p:cNvPr id="2373" name="Google Shape;2373;p66"/>
            <p:cNvSpPr/>
            <p:nvPr/>
          </p:nvSpPr>
          <p:spPr>
            <a:xfrm>
              <a:off x="2561000" y="944700"/>
              <a:ext cx="2525075" cy="118582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6"/>
            <p:cNvSpPr/>
            <p:nvPr/>
          </p:nvSpPr>
          <p:spPr>
            <a:xfrm>
              <a:off x="2497650" y="1476825"/>
              <a:ext cx="108450" cy="107875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6"/>
            <p:cNvSpPr/>
            <p:nvPr/>
          </p:nvSpPr>
          <p:spPr>
            <a:xfrm>
              <a:off x="3347900" y="865675"/>
              <a:ext cx="93050" cy="93050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6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6"/>
            <p:cNvSpPr/>
            <p:nvPr/>
          </p:nvSpPr>
          <p:spPr>
            <a:xfrm>
              <a:off x="4769350" y="1007775"/>
              <a:ext cx="55950" cy="55925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6"/>
            <p:cNvSpPr/>
            <p:nvPr/>
          </p:nvSpPr>
          <p:spPr>
            <a:xfrm>
              <a:off x="3269725" y="803475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6"/>
            <p:cNvSpPr/>
            <p:nvPr/>
          </p:nvSpPr>
          <p:spPr>
            <a:xfrm>
              <a:off x="2469700" y="1380375"/>
              <a:ext cx="55950" cy="55950"/>
            </a:xfrm>
            <a:custGeom>
              <a:avLst/>
              <a:gdLst/>
              <a:ahLst/>
              <a:cxnLst/>
              <a:rect l="l" t="t" r="r" b="b"/>
              <a:pathLst>
                <a:path w="2238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36"/>
                    <a:pt x="503" y="2238"/>
                    <a:pt x="1119" y="2238"/>
                  </a:cubicBezTo>
                  <a:cubicBezTo>
                    <a:pt x="1735" y="2238"/>
                    <a:pt x="2237" y="1736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6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1" name="Google Shape;2381;p66"/>
          <p:cNvSpPr txBox="1">
            <a:spLocks noGrp="1"/>
          </p:cNvSpPr>
          <p:nvPr>
            <p:ph type="body" idx="1"/>
          </p:nvPr>
        </p:nvSpPr>
        <p:spPr>
          <a:xfrm>
            <a:off x="713100" y="1146850"/>
            <a:ext cx="3858900" cy="3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82" name="Google Shape;2382;p66"/>
          <p:cNvSpPr txBox="1">
            <a:spLocks noGrp="1"/>
          </p:cNvSpPr>
          <p:nvPr>
            <p:ph type="body" idx="2"/>
          </p:nvPr>
        </p:nvSpPr>
        <p:spPr>
          <a:xfrm>
            <a:off x="4705380" y="1146850"/>
            <a:ext cx="3725400" cy="3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acing Sans One"/>
              <a:buChar char="●"/>
              <a:defRPr sz="2500">
                <a:solidFill>
                  <a:schemeClr val="accent2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83" name="Google Shape;2383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5" name="Google Shape;2385;p67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2386" name="Google Shape;2386;p67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387" name="Google Shape;2387;p67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67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67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67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67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67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67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4" name="Google Shape;2394;p67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" name="Google Shape;2395;p67"/>
          <p:cNvGrpSpPr/>
          <p:nvPr/>
        </p:nvGrpSpPr>
        <p:grpSpPr>
          <a:xfrm rot="-2700000">
            <a:off x="-5278" y="802940"/>
            <a:ext cx="817676" cy="471214"/>
            <a:chOff x="2641175" y="4497400"/>
            <a:chExt cx="2270951" cy="1308715"/>
          </a:xfrm>
        </p:grpSpPr>
        <p:sp>
          <p:nvSpPr>
            <p:cNvPr id="2396" name="Google Shape;2396;p67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7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7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7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7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7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7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7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7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7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7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7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7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7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0" name="Google Shape;2410;p67"/>
          <p:cNvGrpSpPr/>
          <p:nvPr/>
        </p:nvGrpSpPr>
        <p:grpSpPr>
          <a:xfrm>
            <a:off x="8424005" y="4370276"/>
            <a:ext cx="611694" cy="601991"/>
            <a:chOff x="5371525" y="1837475"/>
            <a:chExt cx="575225" cy="566100"/>
          </a:xfrm>
        </p:grpSpPr>
        <p:sp>
          <p:nvSpPr>
            <p:cNvPr id="2411" name="Google Shape;2411;p67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7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3" name="Google Shape;2413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14" name="Google Shape;2414;p67"/>
          <p:cNvSpPr txBox="1">
            <a:spLocks noGrp="1"/>
          </p:cNvSpPr>
          <p:nvPr>
            <p:ph type="title" idx="2"/>
          </p:nvPr>
        </p:nvSpPr>
        <p:spPr>
          <a:xfrm>
            <a:off x="720138" y="2871838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5" name="Google Shape;2415;p67"/>
          <p:cNvSpPr txBox="1">
            <a:spLocks noGrp="1"/>
          </p:cNvSpPr>
          <p:nvPr>
            <p:ph type="subTitle" idx="1"/>
          </p:nvPr>
        </p:nvSpPr>
        <p:spPr>
          <a:xfrm>
            <a:off x="720138" y="33237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6" name="Google Shape;2416;p67"/>
          <p:cNvSpPr txBox="1">
            <a:spLocks noGrp="1"/>
          </p:cNvSpPr>
          <p:nvPr>
            <p:ph type="title" idx="3"/>
          </p:nvPr>
        </p:nvSpPr>
        <p:spPr>
          <a:xfrm>
            <a:off x="3484422" y="2245101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7" name="Google Shape;2417;p67"/>
          <p:cNvSpPr txBox="1">
            <a:spLocks noGrp="1"/>
          </p:cNvSpPr>
          <p:nvPr>
            <p:ph type="subTitle" idx="4"/>
          </p:nvPr>
        </p:nvSpPr>
        <p:spPr>
          <a:xfrm>
            <a:off x="3484421" y="269698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8" name="Google Shape;2418;p67"/>
          <p:cNvSpPr txBox="1">
            <a:spLocks noGrp="1"/>
          </p:cNvSpPr>
          <p:nvPr>
            <p:ph type="title" idx="5"/>
          </p:nvPr>
        </p:nvSpPr>
        <p:spPr>
          <a:xfrm>
            <a:off x="6248700" y="2871838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9" name="Google Shape;2419;p67"/>
          <p:cNvSpPr txBox="1">
            <a:spLocks noGrp="1"/>
          </p:cNvSpPr>
          <p:nvPr>
            <p:ph type="subTitle" idx="6"/>
          </p:nvPr>
        </p:nvSpPr>
        <p:spPr>
          <a:xfrm>
            <a:off x="6248699" y="332372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420" name="Google Shape;2420;p67"/>
          <p:cNvGrpSpPr/>
          <p:nvPr/>
        </p:nvGrpSpPr>
        <p:grpSpPr>
          <a:xfrm>
            <a:off x="2127833" y="4479128"/>
            <a:ext cx="468509" cy="384300"/>
            <a:chOff x="3556000" y="4604100"/>
            <a:chExt cx="1651425" cy="1354600"/>
          </a:xfrm>
        </p:grpSpPr>
        <p:sp>
          <p:nvSpPr>
            <p:cNvPr id="2421" name="Google Shape;2421;p67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7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7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7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7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7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7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7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7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7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7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7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7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7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7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7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7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7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7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7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7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7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7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7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7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7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7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7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7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7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7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7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7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7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7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7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7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7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7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7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7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7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7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7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0" name="Google Shape;2470;p67"/>
          <p:cNvSpPr/>
          <p:nvPr/>
        </p:nvSpPr>
        <p:spPr>
          <a:xfrm rot="-9461412">
            <a:off x="136026" y="152892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2" name="Google Shape;2472;p68"/>
          <p:cNvGrpSpPr/>
          <p:nvPr/>
        </p:nvGrpSpPr>
        <p:grpSpPr>
          <a:xfrm flipH="1">
            <a:off x="259446" y="-1"/>
            <a:ext cx="8567877" cy="4866940"/>
            <a:chOff x="1028391" y="378252"/>
            <a:chExt cx="6429444" cy="3652214"/>
          </a:xfrm>
        </p:grpSpPr>
        <p:grpSp>
          <p:nvGrpSpPr>
            <p:cNvPr id="2473" name="Google Shape;2473;p68"/>
            <p:cNvGrpSpPr/>
            <p:nvPr/>
          </p:nvGrpSpPr>
          <p:grpSpPr>
            <a:xfrm>
              <a:off x="1028391" y="378252"/>
              <a:ext cx="6429444" cy="3652214"/>
              <a:chOff x="2468550" y="752825"/>
              <a:chExt cx="2374592" cy="1348875"/>
            </a:xfrm>
          </p:grpSpPr>
          <p:sp>
            <p:nvSpPr>
              <p:cNvPr id="2474" name="Google Shape;2474;p68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68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68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68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68"/>
              <p:cNvSpPr/>
              <p:nvPr/>
            </p:nvSpPr>
            <p:spPr>
              <a:xfrm>
                <a:off x="4787192" y="1161704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68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68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1" name="Google Shape;2481;p68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2" name="Google Shape;2482;p6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83" name="Google Shape;2483;p68"/>
          <p:cNvSpPr txBox="1">
            <a:spLocks noGrp="1"/>
          </p:cNvSpPr>
          <p:nvPr>
            <p:ph type="title" idx="2"/>
          </p:nvPr>
        </p:nvSpPr>
        <p:spPr>
          <a:xfrm>
            <a:off x="720138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4" name="Google Shape;2484;p68"/>
          <p:cNvSpPr txBox="1">
            <a:spLocks noGrp="1"/>
          </p:cNvSpPr>
          <p:nvPr>
            <p:ph type="subTitle" idx="1"/>
          </p:nvPr>
        </p:nvSpPr>
        <p:spPr>
          <a:xfrm>
            <a:off x="720150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85" name="Google Shape;2485;p68"/>
          <p:cNvSpPr txBox="1">
            <a:spLocks noGrp="1"/>
          </p:cNvSpPr>
          <p:nvPr>
            <p:ph type="title" idx="3"/>
          </p:nvPr>
        </p:nvSpPr>
        <p:spPr>
          <a:xfrm>
            <a:off x="3484422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6" name="Google Shape;2486;p68"/>
          <p:cNvSpPr txBox="1">
            <a:spLocks noGrp="1"/>
          </p:cNvSpPr>
          <p:nvPr>
            <p:ph type="subTitle" idx="4"/>
          </p:nvPr>
        </p:nvSpPr>
        <p:spPr>
          <a:xfrm>
            <a:off x="3484430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87" name="Google Shape;2487;p68"/>
          <p:cNvSpPr txBox="1">
            <a:spLocks noGrp="1"/>
          </p:cNvSpPr>
          <p:nvPr>
            <p:ph type="title" idx="5"/>
          </p:nvPr>
        </p:nvSpPr>
        <p:spPr>
          <a:xfrm>
            <a:off x="6248700" y="3247476"/>
            <a:ext cx="21753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8" name="Google Shape;2488;p68"/>
          <p:cNvSpPr txBox="1">
            <a:spLocks noGrp="1"/>
          </p:cNvSpPr>
          <p:nvPr>
            <p:ph type="subTitle" idx="6"/>
          </p:nvPr>
        </p:nvSpPr>
        <p:spPr>
          <a:xfrm>
            <a:off x="6248703" y="3699372"/>
            <a:ext cx="2175300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489" name="Google Shape;2489;p68"/>
          <p:cNvGrpSpPr/>
          <p:nvPr/>
        </p:nvGrpSpPr>
        <p:grpSpPr>
          <a:xfrm>
            <a:off x="-152791" y="554048"/>
            <a:ext cx="698222" cy="572725"/>
            <a:chOff x="3556000" y="4604100"/>
            <a:chExt cx="1651425" cy="1354600"/>
          </a:xfrm>
        </p:grpSpPr>
        <p:sp>
          <p:nvSpPr>
            <p:cNvPr id="2490" name="Google Shape;2490;p68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8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8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8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8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8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8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8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8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8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8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8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8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8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8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8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8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8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8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8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8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8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8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8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8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8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8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8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8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8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8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8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8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8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8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8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8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8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8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8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8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8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8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8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8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8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8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8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8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9" name="Google Shape;2539;p68"/>
          <p:cNvGrpSpPr/>
          <p:nvPr/>
        </p:nvGrpSpPr>
        <p:grpSpPr>
          <a:xfrm>
            <a:off x="8430905" y="539401"/>
            <a:ext cx="611694" cy="601991"/>
            <a:chOff x="5371525" y="1837475"/>
            <a:chExt cx="575225" cy="566100"/>
          </a:xfrm>
        </p:grpSpPr>
        <p:sp>
          <p:nvSpPr>
            <p:cNvPr id="2540" name="Google Shape;2540;p68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8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2" name="Google Shape;2542;p68"/>
          <p:cNvSpPr/>
          <p:nvPr/>
        </p:nvSpPr>
        <p:spPr>
          <a:xfrm rot="-9461412">
            <a:off x="8715976" y="1328953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4" name="Google Shape;2544;p69"/>
          <p:cNvGrpSpPr/>
          <p:nvPr/>
        </p:nvGrpSpPr>
        <p:grpSpPr>
          <a:xfrm flipH="1"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2545" name="Google Shape;2545;p69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546" name="Google Shape;2546;p69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69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69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69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69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69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69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53" name="Google Shape;2553;p69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4" name="Google Shape;255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55" name="Google Shape;2555;p69"/>
          <p:cNvSpPr txBox="1">
            <a:spLocks noGrp="1"/>
          </p:cNvSpPr>
          <p:nvPr>
            <p:ph type="title" idx="2"/>
          </p:nvPr>
        </p:nvSpPr>
        <p:spPr>
          <a:xfrm flipH="1">
            <a:off x="713088" y="1692300"/>
            <a:ext cx="1978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56" name="Google Shape;2556;p69"/>
          <p:cNvSpPr txBox="1">
            <a:spLocks noGrp="1"/>
          </p:cNvSpPr>
          <p:nvPr>
            <p:ph type="subTitle" idx="1"/>
          </p:nvPr>
        </p:nvSpPr>
        <p:spPr>
          <a:xfrm flipH="1">
            <a:off x="713088" y="21072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57" name="Google Shape;2557;p69"/>
          <p:cNvSpPr txBox="1">
            <a:spLocks noGrp="1"/>
          </p:cNvSpPr>
          <p:nvPr>
            <p:ph type="title" idx="3"/>
          </p:nvPr>
        </p:nvSpPr>
        <p:spPr>
          <a:xfrm>
            <a:off x="6177877" y="1692300"/>
            <a:ext cx="22461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58" name="Google Shape;2558;p69"/>
          <p:cNvSpPr txBox="1">
            <a:spLocks noGrp="1"/>
          </p:cNvSpPr>
          <p:nvPr>
            <p:ph type="subTitle" idx="4"/>
          </p:nvPr>
        </p:nvSpPr>
        <p:spPr>
          <a:xfrm>
            <a:off x="6177875" y="2107200"/>
            <a:ext cx="22461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59" name="Google Shape;2559;p69"/>
          <p:cNvSpPr txBox="1">
            <a:spLocks noGrp="1"/>
          </p:cNvSpPr>
          <p:nvPr>
            <p:ph type="title" idx="5"/>
          </p:nvPr>
        </p:nvSpPr>
        <p:spPr>
          <a:xfrm flipH="1">
            <a:off x="713088" y="3125800"/>
            <a:ext cx="1978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0" name="Google Shape;2560;p69"/>
          <p:cNvSpPr txBox="1">
            <a:spLocks noGrp="1"/>
          </p:cNvSpPr>
          <p:nvPr>
            <p:ph type="subTitle" idx="6"/>
          </p:nvPr>
        </p:nvSpPr>
        <p:spPr>
          <a:xfrm flipH="1">
            <a:off x="713088" y="35406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61" name="Google Shape;2561;p69"/>
          <p:cNvSpPr txBox="1">
            <a:spLocks noGrp="1"/>
          </p:cNvSpPr>
          <p:nvPr>
            <p:ph type="title" idx="7"/>
          </p:nvPr>
        </p:nvSpPr>
        <p:spPr>
          <a:xfrm>
            <a:off x="6177877" y="3125800"/>
            <a:ext cx="22461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2" name="Google Shape;2562;p69"/>
          <p:cNvSpPr txBox="1">
            <a:spLocks noGrp="1"/>
          </p:cNvSpPr>
          <p:nvPr>
            <p:ph type="subTitle" idx="8"/>
          </p:nvPr>
        </p:nvSpPr>
        <p:spPr>
          <a:xfrm>
            <a:off x="6177875" y="3540600"/>
            <a:ext cx="22461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63" name="Google Shape;2563;p69"/>
          <p:cNvSpPr/>
          <p:nvPr/>
        </p:nvSpPr>
        <p:spPr>
          <a:xfrm rot="1790551">
            <a:off x="8430278" y="-141347"/>
            <a:ext cx="337152" cy="783080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4" name="Google Shape;2564;p69"/>
          <p:cNvGrpSpPr/>
          <p:nvPr/>
        </p:nvGrpSpPr>
        <p:grpSpPr>
          <a:xfrm>
            <a:off x="8257809" y="641242"/>
            <a:ext cx="468521" cy="461088"/>
            <a:chOff x="5371525" y="1837475"/>
            <a:chExt cx="575225" cy="566100"/>
          </a:xfrm>
        </p:grpSpPr>
        <p:sp>
          <p:nvSpPr>
            <p:cNvPr id="2565" name="Google Shape;2565;p69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9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7" name="Google Shape;2567;p69"/>
          <p:cNvGrpSpPr/>
          <p:nvPr/>
        </p:nvGrpSpPr>
        <p:grpSpPr>
          <a:xfrm>
            <a:off x="8249759" y="4240910"/>
            <a:ext cx="698222" cy="572725"/>
            <a:chOff x="3556000" y="4604100"/>
            <a:chExt cx="1651425" cy="1354600"/>
          </a:xfrm>
        </p:grpSpPr>
        <p:sp>
          <p:nvSpPr>
            <p:cNvPr id="2568" name="Google Shape;2568;p69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9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9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9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9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9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9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9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9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9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9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9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9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9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9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9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9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9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9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9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9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9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9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9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9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9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9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9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9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9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9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9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9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9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9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9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9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9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9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9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9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9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9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9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9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9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9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9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9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7" name="Google Shape;2617;p69"/>
          <p:cNvGrpSpPr/>
          <p:nvPr/>
        </p:nvGrpSpPr>
        <p:grpSpPr>
          <a:xfrm>
            <a:off x="1349924" y="4402849"/>
            <a:ext cx="581955" cy="572723"/>
            <a:chOff x="5371525" y="1837475"/>
            <a:chExt cx="575225" cy="566100"/>
          </a:xfrm>
        </p:grpSpPr>
        <p:sp>
          <p:nvSpPr>
            <p:cNvPr id="2618" name="Google Shape;2618;p69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9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1" name="Google Shape;2621;p70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2622" name="Google Shape;2622;p70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623" name="Google Shape;2623;p70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70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70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70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70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70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70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0" name="Google Shape;2630;p70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1" name="Google Shape;2631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2" name="Google Shape;2632;p70"/>
          <p:cNvSpPr txBox="1">
            <a:spLocks noGrp="1"/>
          </p:cNvSpPr>
          <p:nvPr>
            <p:ph type="title" idx="2"/>
          </p:nvPr>
        </p:nvSpPr>
        <p:spPr>
          <a:xfrm>
            <a:off x="726899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3" name="Google Shape;2633;p70"/>
          <p:cNvSpPr txBox="1">
            <a:spLocks noGrp="1"/>
          </p:cNvSpPr>
          <p:nvPr>
            <p:ph type="subTitle" idx="1"/>
          </p:nvPr>
        </p:nvSpPr>
        <p:spPr>
          <a:xfrm>
            <a:off x="726899" y="33801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34" name="Google Shape;2634;p70"/>
          <p:cNvSpPr txBox="1">
            <a:spLocks noGrp="1"/>
          </p:cNvSpPr>
          <p:nvPr>
            <p:ph type="title" idx="3"/>
          </p:nvPr>
        </p:nvSpPr>
        <p:spPr>
          <a:xfrm>
            <a:off x="4630059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5" name="Google Shape;2635;p70"/>
          <p:cNvSpPr txBox="1">
            <a:spLocks noGrp="1"/>
          </p:cNvSpPr>
          <p:nvPr>
            <p:ph type="subTitle" idx="4"/>
          </p:nvPr>
        </p:nvSpPr>
        <p:spPr>
          <a:xfrm>
            <a:off x="4630057" y="33801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36" name="Google Shape;2636;p70"/>
          <p:cNvSpPr txBox="1">
            <a:spLocks noGrp="1"/>
          </p:cNvSpPr>
          <p:nvPr>
            <p:ph type="title" idx="5"/>
          </p:nvPr>
        </p:nvSpPr>
        <p:spPr>
          <a:xfrm>
            <a:off x="2678466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7" name="Google Shape;2637;p70"/>
          <p:cNvSpPr txBox="1">
            <a:spLocks noGrp="1"/>
          </p:cNvSpPr>
          <p:nvPr>
            <p:ph type="subTitle" idx="6"/>
          </p:nvPr>
        </p:nvSpPr>
        <p:spPr>
          <a:xfrm>
            <a:off x="2678466" y="33800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38" name="Google Shape;2638;p70"/>
          <p:cNvSpPr txBox="1">
            <a:spLocks noGrp="1"/>
          </p:cNvSpPr>
          <p:nvPr>
            <p:ph type="title" idx="7"/>
          </p:nvPr>
        </p:nvSpPr>
        <p:spPr>
          <a:xfrm>
            <a:off x="6581626" y="2965225"/>
            <a:ext cx="1849200" cy="4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9" name="Google Shape;2639;p70"/>
          <p:cNvSpPr txBox="1">
            <a:spLocks noGrp="1"/>
          </p:cNvSpPr>
          <p:nvPr>
            <p:ph type="subTitle" idx="8"/>
          </p:nvPr>
        </p:nvSpPr>
        <p:spPr>
          <a:xfrm>
            <a:off x="6581624" y="3380025"/>
            <a:ext cx="1849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40" name="Google Shape;2640;p70"/>
          <p:cNvSpPr/>
          <p:nvPr/>
        </p:nvSpPr>
        <p:spPr>
          <a:xfrm rot="7282300">
            <a:off x="136024" y="34678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1" name="Google Shape;2641;p70"/>
          <p:cNvGrpSpPr/>
          <p:nvPr/>
        </p:nvGrpSpPr>
        <p:grpSpPr>
          <a:xfrm rot="-1528505">
            <a:off x="5021493" y="4634070"/>
            <a:ext cx="667370" cy="384595"/>
            <a:chOff x="2641175" y="4497400"/>
            <a:chExt cx="2270951" cy="1308715"/>
          </a:xfrm>
        </p:grpSpPr>
        <p:sp>
          <p:nvSpPr>
            <p:cNvPr id="2642" name="Google Shape;2642;p70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0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0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0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0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0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0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0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0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0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0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0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0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0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6" name="Google Shape;2656;p70"/>
          <p:cNvGrpSpPr/>
          <p:nvPr/>
        </p:nvGrpSpPr>
        <p:grpSpPr>
          <a:xfrm>
            <a:off x="-117470" y="1017726"/>
            <a:ext cx="611694" cy="601991"/>
            <a:chOff x="5371525" y="1837475"/>
            <a:chExt cx="575225" cy="566100"/>
          </a:xfrm>
        </p:grpSpPr>
        <p:sp>
          <p:nvSpPr>
            <p:cNvPr id="2657" name="Google Shape;2657;p70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0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9" name="Google Shape;2659;p70"/>
          <p:cNvGrpSpPr/>
          <p:nvPr/>
        </p:nvGrpSpPr>
        <p:grpSpPr>
          <a:xfrm>
            <a:off x="8796558" y="1576078"/>
            <a:ext cx="468509" cy="384300"/>
            <a:chOff x="3556000" y="4604100"/>
            <a:chExt cx="1651425" cy="1354600"/>
          </a:xfrm>
        </p:grpSpPr>
        <p:sp>
          <p:nvSpPr>
            <p:cNvPr id="2660" name="Google Shape;2660;p70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0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0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0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0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0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0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0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0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0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0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0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0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0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0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0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0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0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0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0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0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0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0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0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0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0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0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0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0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0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0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0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0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0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0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0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0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0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0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0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0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0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0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0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0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0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0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0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0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0" name="Google Shape;2710;p71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2711" name="Google Shape;2711;p71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2712" name="Google Shape;2712;p71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71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71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71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71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71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71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19" name="Google Shape;2719;p71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0" name="Google Shape;2720;p7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21" name="Google Shape;2721;p71"/>
          <p:cNvSpPr txBox="1">
            <a:spLocks noGrp="1"/>
          </p:cNvSpPr>
          <p:nvPr>
            <p:ph type="title" idx="2"/>
          </p:nvPr>
        </p:nvSpPr>
        <p:spPr>
          <a:xfrm>
            <a:off x="720050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2" name="Google Shape;2722;p71"/>
          <p:cNvSpPr txBox="1">
            <a:spLocks noGrp="1"/>
          </p:cNvSpPr>
          <p:nvPr>
            <p:ph type="subTitle" idx="1"/>
          </p:nvPr>
        </p:nvSpPr>
        <p:spPr>
          <a:xfrm>
            <a:off x="72005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23" name="Google Shape;2723;p71"/>
          <p:cNvSpPr txBox="1">
            <a:spLocks noGrp="1"/>
          </p:cNvSpPr>
          <p:nvPr>
            <p:ph type="title" idx="3"/>
          </p:nvPr>
        </p:nvSpPr>
        <p:spPr>
          <a:xfrm>
            <a:off x="3431220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4" name="Google Shape;2724;p71"/>
          <p:cNvSpPr txBox="1">
            <a:spLocks noGrp="1"/>
          </p:cNvSpPr>
          <p:nvPr>
            <p:ph type="subTitle" idx="4"/>
          </p:nvPr>
        </p:nvSpPr>
        <p:spPr>
          <a:xfrm>
            <a:off x="343128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25" name="Google Shape;2725;p71"/>
          <p:cNvSpPr txBox="1">
            <a:spLocks noGrp="1"/>
          </p:cNvSpPr>
          <p:nvPr>
            <p:ph type="title" idx="5"/>
          </p:nvPr>
        </p:nvSpPr>
        <p:spPr>
          <a:xfrm>
            <a:off x="720050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6" name="Google Shape;2726;p71"/>
          <p:cNvSpPr txBox="1">
            <a:spLocks noGrp="1"/>
          </p:cNvSpPr>
          <p:nvPr>
            <p:ph type="subTitle" idx="6"/>
          </p:nvPr>
        </p:nvSpPr>
        <p:spPr>
          <a:xfrm>
            <a:off x="720050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27" name="Google Shape;2727;p71"/>
          <p:cNvSpPr txBox="1">
            <a:spLocks noGrp="1"/>
          </p:cNvSpPr>
          <p:nvPr>
            <p:ph type="title" idx="7"/>
          </p:nvPr>
        </p:nvSpPr>
        <p:spPr>
          <a:xfrm>
            <a:off x="3431220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28" name="Google Shape;2728;p71"/>
          <p:cNvSpPr txBox="1">
            <a:spLocks noGrp="1"/>
          </p:cNvSpPr>
          <p:nvPr>
            <p:ph type="subTitle" idx="8"/>
          </p:nvPr>
        </p:nvSpPr>
        <p:spPr>
          <a:xfrm>
            <a:off x="3431220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29" name="Google Shape;2729;p71"/>
          <p:cNvSpPr txBox="1">
            <a:spLocks noGrp="1"/>
          </p:cNvSpPr>
          <p:nvPr>
            <p:ph type="title" idx="9"/>
          </p:nvPr>
        </p:nvSpPr>
        <p:spPr>
          <a:xfrm>
            <a:off x="6142651" y="17753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0" name="Google Shape;2730;p71"/>
          <p:cNvSpPr txBox="1">
            <a:spLocks noGrp="1"/>
          </p:cNvSpPr>
          <p:nvPr>
            <p:ph type="subTitle" idx="13"/>
          </p:nvPr>
        </p:nvSpPr>
        <p:spPr>
          <a:xfrm>
            <a:off x="6142650" y="2303025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31" name="Google Shape;2731;p71"/>
          <p:cNvSpPr txBox="1">
            <a:spLocks noGrp="1"/>
          </p:cNvSpPr>
          <p:nvPr>
            <p:ph type="title" idx="14"/>
          </p:nvPr>
        </p:nvSpPr>
        <p:spPr>
          <a:xfrm>
            <a:off x="6142651" y="3591600"/>
            <a:ext cx="2281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2" name="Google Shape;2732;p71"/>
          <p:cNvSpPr txBox="1">
            <a:spLocks noGrp="1"/>
          </p:cNvSpPr>
          <p:nvPr>
            <p:ph type="subTitle" idx="15"/>
          </p:nvPr>
        </p:nvSpPr>
        <p:spPr>
          <a:xfrm>
            <a:off x="6142651" y="4119300"/>
            <a:ext cx="22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733" name="Google Shape;2733;p71"/>
          <p:cNvGrpSpPr/>
          <p:nvPr/>
        </p:nvGrpSpPr>
        <p:grpSpPr>
          <a:xfrm rot="-3610365">
            <a:off x="88593" y="274045"/>
            <a:ext cx="920915" cy="530710"/>
            <a:chOff x="2641175" y="4497400"/>
            <a:chExt cx="2270951" cy="1308715"/>
          </a:xfrm>
        </p:grpSpPr>
        <p:sp>
          <p:nvSpPr>
            <p:cNvPr id="2734" name="Google Shape;2734;p71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1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1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1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1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1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1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1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1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1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1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1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1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1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8" name="Google Shape;2748;p71"/>
          <p:cNvSpPr/>
          <p:nvPr/>
        </p:nvSpPr>
        <p:spPr>
          <a:xfrm rot="-9461412">
            <a:off x="136026" y="110072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9" name="Google Shape;2749;p71"/>
          <p:cNvGrpSpPr/>
          <p:nvPr/>
        </p:nvGrpSpPr>
        <p:grpSpPr>
          <a:xfrm>
            <a:off x="8554175" y="3018910"/>
            <a:ext cx="449848" cy="368993"/>
            <a:chOff x="3556000" y="4604100"/>
            <a:chExt cx="1651425" cy="1354600"/>
          </a:xfrm>
        </p:grpSpPr>
        <p:sp>
          <p:nvSpPr>
            <p:cNvPr id="2750" name="Google Shape;2750;p71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1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1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1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1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1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1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1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1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1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1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1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1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1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1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1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1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1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1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1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1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1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1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1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1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1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1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1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1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1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1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1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1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1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1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1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1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1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1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1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1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1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1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1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1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1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1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1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1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0" name="Google Shape;2800;p72"/>
          <p:cNvGrpSpPr/>
          <p:nvPr/>
        </p:nvGrpSpPr>
        <p:grpSpPr>
          <a:xfrm rot="10800000" flipH="1">
            <a:off x="-542853" y="131006"/>
            <a:ext cx="9866745" cy="4881506"/>
            <a:chOff x="-542853" y="199981"/>
            <a:chExt cx="9866745" cy="4881506"/>
          </a:xfrm>
        </p:grpSpPr>
        <p:sp>
          <p:nvSpPr>
            <p:cNvPr id="2801" name="Google Shape;2801;p72"/>
            <p:cNvSpPr/>
            <p:nvPr/>
          </p:nvSpPr>
          <p:spPr>
            <a:xfrm rot="10542247">
              <a:off x="-401269" y="589349"/>
              <a:ext cx="9583576" cy="413901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2"/>
            <p:cNvSpPr/>
            <p:nvPr/>
          </p:nvSpPr>
          <p:spPr>
            <a:xfrm rot="7842284">
              <a:off x="8581156" y="424299"/>
              <a:ext cx="378533" cy="376526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2"/>
            <p:cNvSpPr/>
            <p:nvPr/>
          </p:nvSpPr>
          <p:spPr>
            <a:xfrm rot="8582651">
              <a:off x="4856862" y="4568212"/>
              <a:ext cx="403326" cy="403318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2"/>
            <p:cNvSpPr/>
            <p:nvPr/>
          </p:nvSpPr>
          <p:spPr>
            <a:xfrm rot="10542204">
              <a:off x="1843574" y="211690"/>
              <a:ext cx="324695" cy="322776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2"/>
            <p:cNvSpPr/>
            <p:nvPr/>
          </p:nvSpPr>
          <p:spPr>
            <a:xfrm rot="10542204">
              <a:off x="223676" y="1984982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2"/>
            <p:cNvSpPr/>
            <p:nvPr/>
          </p:nvSpPr>
          <p:spPr>
            <a:xfrm rot="8582651">
              <a:off x="5480475" y="4677002"/>
              <a:ext cx="245008" cy="242511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2"/>
            <p:cNvSpPr/>
            <p:nvPr/>
          </p:nvSpPr>
          <p:spPr>
            <a:xfrm rot="10542204">
              <a:off x="1510874" y="554986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2"/>
            <p:cNvSpPr/>
            <p:nvPr/>
          </p:nvSpPr>
          <p:spPr>
            <a:xfrm rot="7842284">
              <a:off x="8153056" y="240814"/>
              <a:ext cx="197295" cy="195288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9" name="Google Shape;2809;p72"/>
          <p:cNvGrpSpPr/>
          <p:nvPr/>
        </p:nvGrpSpPr>
        <p:grpSpPr>
          <a:xfrm rot="-2359135">
            <a:off x="107525" y="262222"/>
            <a:ext cx="961945" cy="554355"/>
            <a:chOff x="2641175" y="4497400"/>
            <a:chExt cx="2270951" cy="1308715"/>
          </a:xfrm>
        </p:grpSpPr>
        <p:sp>
          <p:nvSpPr>
            <p:cNvPr id="2810" name="Google Shape;2810;p72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2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2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2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2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2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2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2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2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2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2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2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2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2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Google Shape;2824;p72"/>
          <p:cNvSpPr/>
          <p:nvPr/>
        </p:nvSpPr>
        <p:spPr>
          <a:xfrm rot="-9461412">
            <a:off x="6993301" y="4638778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5" name="Google Shape;2825;p72"/>
          <p:cNvGrpSpPr/>
          <p:nvPr/>
        </p:nvGrpSpPr>
        <p:grpSpPr>
          <a:xfrm>
            <a:off x="6051509" y="4604110"/>
            <a:ext cx="698222" cy="572725"/>
            <a:chOff x="3556000" y="4604100"/>
            <a:chExt cx="1651425" cy="1354600"/>
          </a:xfrm>
        </p:grpSpPr>
        <p:sp>
          <p:nvSpPr>
            <p:cNvPr id="2826" name="Google Shape;2826;p72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2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2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2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2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2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72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72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72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72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2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2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2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2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2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2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2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2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2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2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2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2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2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2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2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2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2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2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2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2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2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2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2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2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2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2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2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2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2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2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2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2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2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2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2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2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2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2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2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5" name="Google Shape;2875;p72"/>
          <p:cNvSpPr txBox="1">
            <a:spLocks noGrp="1"/>
          </p:cNvSpPr>
          <p:nvPr>
            <p:ph type="title" hasCustomPrompt="1"/>
          </p:nvPr>
        </p:nvSpPr>
        <p:spPr>
          <a:xfrm>
            <a:off x="713100" y="2714975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76" name="Google Shape;2876;p72"/>
          <p:cNvSpPr txBox="1">
            <a:spLocks noGrp="1"/>
          </p:cNvSpPr>
          <p:nvPr>
            <p:ph type="subTitle" idx="1"/>
          </p:nvPr>
        </p:nvSpPr>
        <p:spPr>
          <a:xfrm>
            <a:off x="713100" y="3483877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77" name="Google Shape;2877;p72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2714965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78" name="Google Shape;2878;p72"/>
          <p:cNvSpPr txBox="1">
            <a:spLocks noGrp="1"/>
          </p:cNvSpPr>
          <p:nvPr>
            <p:ph type="subTitle" idx="3"/>
          </p:nvPr>
        </p:nvSpPr>
        <p:spPr>
          <a:xfrm>
            <a:off x="3442950" y="3483851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79" name="Google Shape;2879;p72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2714971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80" name="Google Shape;2880;p72"/>
          <p:cNvSpPr txBox="1">
            <a:spLocks noGrp="1"/>
          </p:cNvSpPr>
          <p:nvPr>
            <p:ph type="subTitle" idx="5"/>
          </p:nvPr>
        </p:nvSpPr>
        <p:spPr>
          <a:xfrm>
            <a:off x="6172800" y="3483848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81" name="Google Shape;2881;p72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3" name="Google Shape;2883;p73"/>
          <p:cNvGrpSpPr/>
          <p:nvPr/>
        </p:nvGrpSpPr>
        <p:grpSpPr>
          <a:xfrm>
            <a:off x="-542853" y="55256"/>
            <a:ext cx="9866745" cy="5026231"/>
            <a:chOff x="-542853" y="55256"/>
            <a:chExt cx="9866745" cy="5026231"/>
          </a:xfrm>
        </p:grpSpPr>
        <p:sp>
          <p:nvSpPr>
            <p:cNvPr id="2884" name="Google Shape;2884;p73"/>
            <p:cNvSpPr/>
            <p:nvPr/>
          </p:nvSpPr>
          <p:spPr>
            <a:xfrm rot="10542247">
              <a:off x="-401269" y="589349"/>
              <a:ext cx="9583576" cy="4139015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3"/>
            <p:cNvSpPr/>
            <p:nvPr/>
          </p:nvSpPr>
          <p:spPr>
            <a:xfrm rot="7842284">
              <a:off x="8581156" y="424299"/>
              <a:ext cx="378533" cy="376526"/>
            </a:xfrm>
            <a:custGeom>
              <a:avLst/>
              <a:gdLst/>
              <a:ahLst/>
              <a:cxnLst/>
              <a:rect l="l" t="t" r="r" b="b"/>
              <a:pathLst>
                <a:path w="4338" h="4315" extrusionOk="0">
                  <a:moveTo>
                    <a:pt x="2169" y="0"/>
                  </a:moveTo>
                  <a:cubicBezTo>
                    <a:pt x="982" y="0"/>
                    <a:pt x="1" y="959"/>
                    <a:pt x="1" y="2169"/>
                  </a:cubicBezTo>
                  <a:cubicBezTo>
                    <a:pt x="1" y="3356"/>
                    <a:pt x="982" y="4314"/>
                    <a:pt x="2169" y="4314"/>
                  </a:cubicBezTo>
                  <a:cubicBezTo>
                    <a:pt x="3356" y="4314"/>
                    <a:pt x="4338" y="3356"/>
                    <a:pt x="4338" y="2169"/>
                  </a:cubicBezTo>
                  <a:cubicBezTo>
                    <a:pt x="4338" y="959"/>
                    <a:pt x="3356" y="0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3"/>
            <p:cNvSpPr/>
            <p:nvPr/>
          </p:nvSpPr>
          <p:spPr>
            <a:xfrm rot="8582651">
              <a:off x="4856862" y="4568212"/>
              <a:ext cx="403326" cy="403318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3"/>
            <p:cNvSpPr/>
            <p:nvPr/>
          </p:nvSpPr>
          <p:spPr>
            <a:xfrm rot="10542204">
              <a:off x="1289362" y="66965"/>
              <a:ext cx="324695" cy="322776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3"/>
            <p:cNvSpPr/>
            <p:nvPr/>
          </p:nvSpPr>
          <p:spPr>
            <a:xfrm rot="10542204">
              <a:off x="223676" y="1984982"/>
              <a:ext cx="195288" cy="195201"/>
            </a:xfrm>
            <a:custGeom>
              <a:avLst/>
              <a:gdLst/>
              <a:ahLst/>
              <a:cxnLst/>
              <a:rect l="l" t="t" r="r" b="b"/>
              <a:pathLst>
                <a:path w="2238" h="2237" extrusionOk="0">
                  <a:moveTo>
                    <a:pt x="1119" y="0"/>
                  </a:moveTo>
                  <a:cubicBezTo>
                    <a:pt x="503" y="0"/>
                    <a:pt x="1" y="502"/>
                    <a:pt x="1" y="1118"/>
                  </a:cubicBezTo>
                  <a:cubicBezTo>
                    <a:pt x="1" y="1735"/>
                    <a:pt x="503" y="2237"/>
                    <a:pt x="1119" y="2237"/>
                  </a:cubicBezTo>
                  <a:cubicBezTo>
                    <a:pt x="1735" y="2237"/>
                    <a:pt x="2237" y="1735"/>
                    <a:pt x="2237" y="1118"/>
                  </a:cubicBezTo>
                  <a:cubicBezTo>
                    <a:pt x="2237" y="502"/>
                    <a:pt x="1735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3"/>
            <p:cNvSpPr/>
            <p:nvPr/>
          </p:nvSpPr>
          <p:spPr>
            <a:xfrm rot="8582651">
              <a:off x="5480475" y="4677002"/>
              <a:ext cx="245008" cy="242511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3"/>
            <p:cNvSpPr/>
            <p:nvPr/>
          </p:nvSpPr>
          <p:spPr>
            <a:xfrm rot="10542204">
              <a:off x="956661" y="410261"/>
              <a:ext cx="195201" cy="195288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3"/>
            <p:cNvSpPr/>
            <p:nvPr/>
          </p:nvSpPr>
          <p:spPr>
            <a:xfrm rot="7842284">
              <a:off x="8153056" y="240814"/>
              <a:ext cx="197295" cy="195288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2" name="Google Shape;2892;p73"/>
          <p:cNvSpPr txBox="1">
            <a:spLocks noGrp="1"/>
          </p:cNvSpPr>
          <p:nvPr>
            <p:ph type="title" hasCustomPrompt="1"/>
          </p:nvPr>
        </p:nvSpPr>
        <p:spPr>
          <a:xfrm>
            <a:off x="1545016" y="1835400"/>
            <a:ext cx="2658600" cy="132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93" name="Google Shape;2893;p73"/>
          <p:cNvSpPr txBox="1">
            <a:spLocks noGrp="1"/>
          </p:cNvSpPr>
          <p:nvPr>
            <p:ph type="subTitle" idx="1"/>
          </p:nvPr>
        </p:nvSpPr>
        <p:spPr>
          <a:xfrm>
            <a:off x="1684666" y="3251500"/>
            <a:ext cx="2379300" cy="6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94" name="Google Shape;2894;p73"/>
          <p:cNvSpPr txBox="1">
            <a:spLocks noGrp="1"/>
          </p:cNvSpPr>
          <p:nvPr>
            <p:ph type="title" idx="2" hasCustomPrompt="1"/>
          </p:nvPr>
        </p:nvSpPr>
        <p:spPr>
          <a:xfrm>
            <a:off x="4948516" y="1835400"/>
            <a:ext cx="2658600" cy="13206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95" name="Google Shape;2895;p73"/>
          <p:cNvSpPr txBox="1">
            <a:spLocks noGrp="1"/>
          </p:cNvSpPr>
          <p:nvPr>
            <p:ph type="subTitle" idx="3"/>
          </p:nvPr>
        </p:nvSpPr>
        <p:spPr>
          <a:xfrm>
            <a:off x="5088170" y="3251500"/>
            <a:ext cx="2379300" cy="6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96" name="Google Shape;2896;p73"/>
          <p:cNvSpPr txBox="1">
            <a:spLocks noGrp="1"/>
          </p:cNvSpPr>
          <p:nvPr>
            <p:ph type="subTitle" idx="4"/>
          </p:nvPr>
        </p:nvSpPr>
        <p:spPr>
          <a:xfrm>
            <a:off x="1545016" y="1205600"/>
            <a:ext cx="2658600" cy="534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00">
                <a:solidFill>
                  <a:schemeClr val="lt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897" name="Google Shape;2897;p73"/>
          <p:cNvSpPr txBox="1">
            <a:spLocks noGrp="1"/>
          </p:cNvSpPr>
          <p:nvPr>
            <p:ph type="subTitle" idx="5"/>
          </p:nvPr>
        </p:nvSpPr>
        <p:spPr>
          <a:xfrm>
            <a:off x="4948516" y="1205600"/>
            <a:ext cx="2658600" cy="534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00">
                <a:solidFill>
                  <a:schemeClr val="lt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9" name="Google Shape;2899;p74"/>
          <p:cNvGrpSpPr/>
          <p:nvPr/>
        </p:nvGrpSpPr>
        <p:grpSpPr>
          <a:xfrm>
            <a:off x="-164755" y="427612"/>
            <a:ext cx="9575967" cy="4494085"/>
            <a:chOff x="227781" y="803750"/>
            <a:chExt cx="8310307" cy="3900100"/>
          </a:xfrm>
        </p:grpSpPr>
        <p:sp>
          <p:nvSpPr>
            <p:cNvPr id="2900" name="Google Shape;2900;p74"/>
            <p:cNvSpPr/>
            <p:nvPr/>
          </p:nvSpPr>
          <p:spPr>
            <a:xfrm>
              <a:off x="612887" y="803750"/>
              <a:ext cx="7925200" cy="3721830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01" name="Google Shape;2901;p74"/>
            <p:cNvGrpSpPr/>
            <p:nvPr/>
          </p:nvGrpSpPr>
          <p:grpSpPr>
            <a:xfrm rot="-1391259">
              <a:off x="4507401" y="1179297"/>
              <a:ext cx="517967" cy="469641"/>
              <a:chOff x="3269725" y="803475"/>
              <a:chExt cx="171225" cy="155250"/>
            </a:xfrm>
          </p:grpSpPr>
          <p:sp>
            <p:nvSpPr>
              <p:cNvPr id="2902" name="Google Shape;2902;p74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74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4" name="Google Shape;2904;p74"/>
            <p:cNvGrpSpPr/>
            <p:nvPr/>
          </p:nvGrpSpPr>
          <p:grpSpPr>
            <a:xfrm rot="1824556">
              <a:off x="311012" y="2336924"/>
              <a:ext cx="517964" cy="469639"/>
              <a:chOff x="3269725" y="803475"/>
              <a:chExt cx="171225" cy="155250"/>
            </a:xfrm>
          </p:grpSpPr>
          <p:sp>
            <p:nvSpPr>
              <p:cNvPr id="2905" name="Google Shape;2905;p74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74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07" name="Google Shape;2907;p74"/>
            <p:cNvSpPr/>
            <p:nvPr/>
          </p:nvSpPr>
          <p:spPr>
            <a:xfrm rot="1824556">
              <a:off x="6754134" y="4370491"/>
              <a:ext cx="281481" cy="281481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8" name="Google Shape;2908;p7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909" name="Google Shape;2909;p74"/>
          <p:cNvGrpSpPr/>
          <p:nvPr/>
        </p:nvGrpSpPr>
        <p:grpSpPr>
          <a:xfrm>
            <a:off x="8430905" y="4303101"/>
            <a:ext cx="611694" cy="601991"/>
            <a:chOff x="5371525" y="1837475"/>
            <a:chExt cx="575225" cy="566100"/>
          </a:xfrm>
        </p:grpSpPr>
        <p:sp>
          <p:nvSpPr>
            <p:cNvPr id="2910" name="Google Shape;2910;p74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4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2" name="Google Shape;2912;p74"/>
          <p:cNvGrpSpPr/>
          <p:nvPr/>
        </p:nvGrpSpPr>
        <p:grpSpPr>
          <a:xfrm>
            <a:off x="-293537" y="298771"/>
            <a:ext cx="780925" cy="768594"/>
            <a:chOff x="5371525" y="1837475"/>
            <a:chExt cx="575225" cy="566100"/>
          </a:xfrm>
        </p:grpSpPr>
        <p:sp>
          <p:nvSpPr>
            <p:cNvPr id="2913" name="Google Shape;2913;p74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4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5" name="Google Shape;2915;p74"/>
          <p:cNvSpPr/>
          <p:nvPr/>
        </p:nvSpPr>
        <p:spPr>
          <a:xfrm rot="1957650">
            <a:off x="8140197" y="3786328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7" name="Google Shape;2917;p75"/>
          <p:cNvGrpSpPr/>
          <p:nvPr/>
        </p:nvGrpSpPr>
        <p:grpSpPr>
          <a:xfrm flipH="1">
            <a:off x="280866" y="138274"/>
            <a:ext cx="8744982" cy="4772858"/>
            <a:chOff x="1028391" y="378252"/>
            <a:chExt cx="6562346" cy="3581613"/>
          </a:xfrm>
        </p:grpSpPr>
        <p:grpSp>
          <p:nvGrpSpPr>
            <p:cNvPr id="2918" name="Google Shape;2918;p75"/>
            <p:cNvGrpSpPr/>
            <p:nvPr/>
          </p:nvGrpSpPr>
          <p:grpSpPr>
            <a:xfrm>
              <a:off x="1028391" y="378252"/>
              <a:ext cx="6562346" cy="3581613"/>
              <a:chOff x="2468550" y="752825"/>
              <a:chExt cx="2423676" cy="1322800"/>
            </a:xfrm>
          </p:grpSpPr>
          <p:sp>
            <p:nvSpPr>
              <p:cNvPr id="2919" name="Google Shape;2919;p75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75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75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75"/>
              <p:cNvSpPr/>
              <p:nvPr/>
            </p:nvSpPr>
            <p:spPr>
              <a:xfrm rot="-2013586">
                <a:off x="4746761" y="1661884"/>
                <a:ext cx="93024" cy="92474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75"/>
              <p:cNvSpPr/>
              <p:nvPr/>
            </p:nvSpPr>
            <p:spPr>
              <a:xfrm>
                <a:off x="4769350" y="865673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75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75"/>
              <p:cNvSpPr/>
              <p:nvPr/>
            </p:nvSpPr>
            <p:spPr>
              <a:xfrm rot="-2013586">
                <a:off x="4825498" y="1554612"/>
                <a:ext cx="55924" cy="55949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26" name="Google Shape;2926;p75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7" name="Google Shape;2927;p75"/>
          <p:cNvGrpSpPr/>
          <p:nvPr/>
        </p:nvGrpSpPr>
        <p:grpSpPr>
          <a:xfrm rot="-7033241">
            <a:off x="8477240" y="586713"/>
            <a:ext cx="940812" cy="542176"/>
            <a:chOff x="2641175" y="4497400"/>
            <a:chExt cx="2270951" cy="1308715"/>
          </a:xfrm>
        </p:grpSpPr>
        <p:sp>
          <p:nvSpPr>
            <p:cNvPr id="2928" name="Google Shape;2928;p75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5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5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5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5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5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5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5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5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5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5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5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5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5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2" name="Google Shape;2942;p75"/>
          <p:cNvSpPr/>
          <p:nvPr/>
        </p:nvSpPr>
        <p:spPr>
          <a:xfrm rot="-9461412">
            <a:off x="-10936" y="1944791"/>
            <a:ext cx="337156" cy="783089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75"/>
          <p:cNvSpPr/>
          <p:nvPr/>
        </p:nvSpPr>
        <p:spPr>
          <a:xfrm rot="-7817621">
            <a:off x="8730481" y="1264488"/>
            <a:ext cx="337158" cy="783094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4" name="Google Shape;2944;p75"/>
          <p:cNvGrpSpPr/>
          <p:nvPr/>
        </p:nvGrpSpPr>
        <p:grpSpPr>
          <a:xfrm rot="-3674930">
            <a:off x="-344228" y="1241720"/>
            <a:ext cx="1003737" cy="578565"/>
            <a:chOff x="2641175" y="4497400"/>
            <a:chExt cx="2270951" cy="1308715"/>
          </a:xfrm>
        </p:grpSpPr>
        <p:sp>
          <p:nvSpPr>
            <p:cNvPr id="2945" name="Google Shape;2945;p75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5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5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5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5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5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5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5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5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5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5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5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5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5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9" name="Google Shape;2959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2">
    <p:spTree>
      <p:nvGrpSpPr>
        <p:cNvPr id="1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1" name="Google Shape;2961;p76"/>
          <p:cNvGrpSpPr/>
          <p:nvPr/>
        </p:nvGrpSpPr>
        <p:grpSpPr>
          <a:xfrm>
            <a:off x="-2506535" y="2710831"/>
            <a:ext cx="14156998" cy="2838476"/>
            <a:chOff x="9049015" y="2145581"/>
            <a:chExt cx="14156998" cy="2838476"/>
          </a:xfrm>
        </p:grpSpPr>
        <p:sp>
          <p:nvSpPr>
            <p:cNvPr id="2962" name="Google Shape;2962;p76"/>
            <p:cNvSpPr/>
            <p:nvPr/>
          </p:nvSpPr>
          <p:spPr>
            <a:xfrm>
              <a:off x="11034889" y="2166825"/>
              <a:ext cx="10185056" cy="436915"/>
            </a:xfrm>
            <a:custGeom>
              <a:avLst/>
              <a:gdLst/>
              <a:ahLst/>
              <a:cxnLst/>
              <a:rect l="l" t="t" r="r" b="b"/>
              <a:pathLst>
                <a:path w="41087" h="2078" extrusionOk="0">
                  <a:moveTo>
                    <a:pt x="1759" y="0"/>
                  </a:moveTo>
                  <a:lnTo>
                    <a:pt x="1" y="2077"/>
                  </a:lnTo>
                  <a:lnTo>
                    <a:pt x="41087" y="2077"/>
                  </a:lnTo>
                  <a:lnTo>
                    <a:pt x="39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6"/>
            <p:cNvSpPr/>
            <p:nvPr/>
          </p:nvSpPr>
          <p:spPr>
            <a:xfrm>
              <a:off x="10508859" y="2603528"/>
              <a:ext cx="11237349" cy="527957"/>
            </a:xfrm>
            <a:custGeom>
              <a:avLst/>
              <a:gdLst/>
              <a:ahLst/>
              <a:cxnLst/>
              <a:rect l="l" t="t" r="r" b="b"/>
              <a:pathLst>
                <a:path w="45332" h="2511" extrusionOk="0">
                  <a:moveTo>
                    <a:pt x="2123" y="0"/>
                  </a:moveTo>
                  <a:lnTo>
                    <a:pt x="0" y="2511"/>
                  </a:lnTo>
                  <a:lnTo>
                    <a:pt x="45331" y="2511"/>
                  </a:lnTo>
                  <a:lnTo>
                    <a:pt x="43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6"/>
            <p:cNvSpPr/>
            <p:nvPr/>
          </p:nvSpPr>
          <p:spPr>
            <a:xfrm>
              <a:off x="9863841" y="3131273"/>
              <a:ext cx="12527369" cy="648224"/>
            </a:xfrm>
            <a:custGeom>
              <a:avLst/>
              <a:gdLst/>
              <a:ahLst/>
              <a:cxnLst/>
              <a:rect l="l" t="t" r="r" b="b"/>
              <a:pathLst>
                <a:path w="50536" h="3083" extrusionOk="0">
                  <a:moveTo>
                    <a:pt x="2602" y="1"/>
                  </a:moveTo>
                  <a:lnTo>
                    <a:pt x="0" y="3082"/>
                  </a:lnTo>
                  <a:lnTo>
                    <a:pt x="50535" y="3082"/>
                  </a:lnTo>
                  <a:lnTo>
                    <a:pt x="479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6"/>
            <p:cNvSpPr/>
            <p:nvPr/>
          </p:nvSpPr>
          <p:spPr>
            <a:xfrm>
              <a:off x="9049015" y="3779284"/>
              <a:ext cx="14156998" cy="820845"/>
            </a:xfrm>
            <a:custGeom>
              <a:avLst/>
              <a:gdLst/>
              <a:ahLst/>
              <a:cxnLst/>
              <a:rect l="l" t="t" r="r" b="b"/>
              <a:pathLst>
                <a:path w="57110" h="3904" extrusionOk="0">
                  <a:moveTo>
                    <a:pt x="3287" y="0"/>
                  </a:moveTo>
                  <a:lnTo>
                    <a:pt x="0" y="3903"/>
                  </a:lnTo>
                  <a:lnTo>
                    <a:pt x="57109" y="3903"/>
                  </a:lnTo>
                  <a:lnTo>
                    <a:pt x="53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6"/>
            <p:cNvSpPr/>
            <p:nvPr/>
          </p:nvSpPr>
          <p:spPr>
            <a:xfrm>
              <a:off x="13696701" y="2145581"/>
              <a:ext cx="4866562" cy="683547"/>
            </a:xfrm>
            <a:custGeom>
              <a:avLst/>
              <a:gdLst/>
              <a:ahLst/>
              <a:cxnLst/>
              <a:rect l="l" t="t" r="r" b="b"/>
              <a:pathLst>
                <a:path w="23146" h="3251" extrusionOk="0">
                  <a:moveTo>
                    <a:pt x="1489" y="1"/>
                  </a:moveTo>
                  <a:cubicBezTo>
                    <a:pt x="1451" y="1"/>
                    <a:pt x="1409" y="22"/>
                    <a:pt x="1393" y="55"/>
                  </a:cubicBezTo>
                  <a:lnTo>
                    <a:pt x="0" y="3137"/>
                  </a:lnTo>
                  <a:cubicBezTo>
                    <a:pt x="0" y="3160"/>
                    <a:pt x="0" y="3182"/>
                    <a:pt x="0" y="3228"/>
                  </a:cubicBezTo>
                  <a:cubicBezTo>
                    <a:pt x="23" y="3251"/>
                    <a:pt x="46" y="3251"/>
                    <a:pt x="92" y="3251"/>
                  </a:cubicBezTo>
                  <a:lnTo>
                    <a:pt x="23054" y="3251"/>
                  </a:lnTo>
                  <a:cubicBezTo>
                    <a:pt x="23077" y="3251"/>
                    <a:pt x="23122" y="3251"/>
                    <a:pt x="23145" y="3228"/>
                  </a:cubicBezTo>
                  <a:cubicBezTo>
                    <a:pt x="23145" y="3182"/>
                    <a:pt x="23145" y="3160"/>
                    <a:pt x="23145" y="3137"/>
                  </a:cubicBezTo>
                  <a:lnTo>
                    <a:pt x="21753" y="55"/>
                  </a:lnTo>
                  <a:cubicBezTo>
                    <a:pt x="21736" y="22"/>
                    <a:pt x="21695" y="1"/>
                    <a:pt x="21656" y="1"/>
                  </a:cubicBezTo>
                  <a:cubicBezTo>
                    <a:pt x="21642" y="1"/>
                    <a:pt x="21628" y="4"/>
                    <a:pt x="21616" y="10"/>
                  </a:cubicBezTo>
                  <a:cubicBezTo>
                    <a:pt x="21570" y="33"/>
                    <a:pt x="21547" y="101"/>
                    <a:pt x="21570" y="147"/>
                  </a:cubicBezTo>
                  <a:lnTo>
                    <a:pt x="22917" y="3068"/>
                  </a:lnTo>
                  <a:lnTo>
                    <a:pt x="229" y="3068"/>
                  </a:lnTo>
                  <a:lnTo>
                    <a:pt x="1575" y="147"/>
                  </a:lnTo>
                  <a:cubicBezTo>
                    <a:pt x="1598" y="101"/>
                    <a:pt x="1575" y="33"/>
                    <a:pt x="1530" y="10"/>
                  </a:cubicBezTo>
                  <a:cubicBezTo>
                    <a:pt x="1517" y="4"/>
                    <a:pt x="1504" y="1"/>
                    <a:pt x="14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6"/>
            <p:cNvSpPr/>
            <p:nvPr/>
          </p:nvSpPr>
          <p:spPr>
            <a:xfrm>
              <a:off x="11935376" y="2147053"/>
              <a:ext cx="8389175" cy="1805271"/>
            </a:xfrm>
            <a:custGeom>
              <a:avLst/>
              <a:gdLst/>
              <a:ahLst/>
              <a:cxnLst/>
              <a:rect l="l" t="t" r="r" b="b"/>
              <a:pathLst>
                <a:path w="39900" h="8586" extrusionOk="0">
                  <a:moveTo>
                    <a:pt x="5534" y="1"/>
                  </a:moveTo>
                  <a:cubicBezTo>
                    <a:pt x="5501" y="1"/>
                    <a:pt x="5470" y="20"/>
                    <a:pt x="5456" y="48"/>
                  </a:cubicBezTo>
                  <a:lnTo>
                    <a:pt x="0" y="8448"/>
                  </a:lnTo>
                  <a:cubicBezTo>
                    <a:pt x="0" y="8471"/>
                    <a:pt x="0" y="8494"/>
                    <a:pt x="0" y="8539"/>
                  </a:cubicBezTo>
                  <a:cubicBezTo>
                    <a:pt x="23" y="8562"/>
                    <a:pt x="46" y="8585"/>
                    <a:pt x="92" y="8585"/>
                  </a:cubicBezTo>
                  <a:lnTo>
                    <a:pt x="39808" y="8585"/>
                  </a:lnTo>
                  <a:cubicBezTo>
                    <a:pt x="39853" y="8585"/>
                    <a:pt x="39876" y="8562"/>
                    <a:pt x="39899" y="8539"/>
                  </a:cubicBezTo>
                  <a:cubicBezTo>
                    <a:pt x="39899" y="8494"/>
                    <a:pt x="39899" y="8471"/>
                    <a:pt x="39876" y="8448"/>
                  </a:cubicBezTo>
                  <a:lnTo>
                    <a:pt x="34444" y="48"/>
                  </a:lnTo>
                  <a:cubicBezTo>
                    <a:pt x="34430" y="20"/>
                    <a:pt x="34398" y="1"/>
                    <a:pt x="34365" y="1"/>
                  </a:cubicBezTo>
                  <a:cubicBezTo>
                    <a:pt x="34345" y="1"/>
                    <a:pt x="34324" y="8"/>
                    <a:pt x="34307" y="26"/>
                  </a:cubicBezTo>
                  <a:cubicBezTo>
                    <a:pt x="34261" y="48"/>
                    <a:pt x="34261" y="94"/>
                    <a:pt x="34284" y="140"/>
                  </a:cubicBezTo>
                  <a:lnTo>
                    <a:pt x="39648" y="8402"/>
                  </a:lnTo>
                  <a:lnTo>
                    <a:pt x="252" y="8402"/>
                  </a:lnTo>
                  <a:lnTo>
                    <a:pt x="5615" y="140"/>
                  </a:lnTo>
                  <a:cubicBezTo>
                    <a:pt x="5638" y="94"/>
                    <a:pt x="5638" y="48"/>
                    <a:pt x="5593" y="26"/>
                  </a:cubicBezTo>
                  <a:cubicBezTo>
                    <a:pt x="5575" y="8"/>
                    <a:pt x="5554" y="1"/>
                    <a:pt x="55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6"/>
            <p:cNvSpPr/>
            <p:nvPr/>
          </p:nvSpPr>
          <p:spPr>
            <a:xfrm>
              <a:off x="14090093" y="3911743"/>
              <a:ext cx="4074742" cy="1072313"/>
            </a:xfrm>
            <a:custGeom>
              <a:avLst/>
              <a:gdLst/>
              <a:ahLst/>
              <a:cxnLst/>
              <a:rect l="l" t="t" r="r" b="b"/>
              <a:pathLst>
                <a:path w="19380" h="5100" extrusionOk="0">
                  <a:moveTo>
                    <a:pt x="129" y="1"/>
                  </a:moveTo>
                  <a:cubicBezTo>
                    <a:pt x="117" y="1"/>
                    <a:pt x="105" y="3"/>
                    <a:pt x="92" y="9"/>
                  </a:cubicBezTo>
                  <a:cubicBezTo>
                    <a:pt x="47" y="32"/>
                    <a:pt x="1" y="78"/>
                    <a:pt x="24" y="124"/>
                  </a:cubicBezTo>
                  <a:cubicBezTo>
                    <a:pt x="526" y="1493"/>
                    <a:pt x="1713" y="2748"/>
                    <a:pt x="3379" y="3639"/>
                  </a:cubicBezTo>
                  <a:cubicBezTo>
                    <a:pt x="5137" y="4597"/>
                    <a:pt x="7328" y="5099"/>
                    <a:pt x="9702" y="5099"/>
                  </a:cubicBezTo>
                  <a:cubicBezTo>
                    <a:pt x="12076" y="5099"/>
                    <a:pt x="14267" y="4597"/>
                    <a:pt x="16024" y="3639"/>
                  </a:cubicBezTo>
                  <a:cubicBezTo>
                    <a:pt x="17691" y="2748"/>
                    <a:pt x="18878" y="1493"/>
                    <a:pt x="19380" y="124"/>
                  </a:cubicBezTo>
                  <a:cubicBezTo>
                    <a:pt x="19380" y="78"/>
                    <a:pt x="19357" y="32"/>
                    <a:pt x="19311" y="9"/>
                  </a:cubicBezTo>
                  <a:cubicBezTo>
                    <a:pt x="19299" y="3"/>
                    <a:pt x="19287" y="1"/>
                    <a:pt x="19275" y="1"/>
                  </a:cubicBezTo>
                  <a:cubicBezTo>
                    <a:pt x="19243" y="1"/>
                    <a:pt x="19214" y="22"/>
                    <a:pt x="19197" y="55"/>
                  </a:cubicBezTo>
                  <a:cubicBezTo>
                    <a:pt x="18193" y="2908"/>
                    <a:pt x="14290" y="4894"/>
                    <a:pt x="9702" y="4894"/>
                  </a:cubicBezTo>
                  <a:cubicBezTo>
                    <a:pt x="5114" y="4894"/>
                    <a:pt x="1211" y="2908"/>
                    <a:pt x="206" y="55"/>
                  </a:cubicBezTo>
                  <a:cubicBezTo>
                    <a:pt x="190" y="22"/>
                    <a:pt x="161" y="1"/>
                    <a:pt x="1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9" name="Google Shape;2969;p76"/>
          <p:cNvGrpSpPr/>
          <p:nvPr/>
        </p:nvGrpSpPr>
        <p:grpSpPr>
          <a:xfrm>
            <a:off x="8080869" y="977305"/>
            <a:ext cx="700062" cy="525159"/>
            <a:chOff x="4603300" y="1956150"/>
            <a:chExt cx="194025" cy="145550"/>
          </a:xfrm>
        </p:grpSpPr>
        <p:sp>
          <p:nvSpPr>
            <p:cNvPr id="2970" name="Google Shape;2970;p76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6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2" name="Google Shape;2972;p76"/>
          <p:cNvGrpSpPr/>
          <p:nvPr/>
        </p:nvGrpSpPr>
        <p:grpSpPr>
          <a:xfrm rot="-8404322">
            <a:off x="452564" y="362121"/>
            <a:ext cx="700042" cy="525144"/>
            <a:chOff x="4603300" y="1956150"/>
            <a:chExt cx="194025" cy="145550"/>
          </a:xfrm>
        </p:grpSpPr>
        <p:sp>
          <p:nvSpPr>
            <p:cNvPr id="2973" name="Google Shape;2973;p76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6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5" name="Google Shape;2975;p76"/>
          <p:cNvSpPr txBox="1">
            <a:spLocks noGrp="1"/>
          </p:cNvSpPr>
          <p:nvPr>
            <p:ph type="title"/>
          </p:nvPr>
        </p:nvSpPr>
        <p:spPr>
          <a:xfrm>
            <a:off x="2190737" y="1564513"/>
            <a:ext cx="47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76" name="Google Shape;2976;p76"/>
          <p:cNvSpPr txBox="1">
            <a:spLocks noGrp="1"/>
          </p:cNvSpPr>
          <p:nvPr>
            <p:ph type="title" idx="2" hasCustomPrompt="1"/>
          </p:nvPr>
        </p:nvSpPr>
        <p:spPr>
          <a:xfrm>
            <a:off x="4010850" y="710838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7" name="Google Shape;2977;p76"/>
          <p:cNvSpPr txBox="1">
            <a:spLocks noGrp="1"/>
          </p:cNvSpPr>
          <p:nvPr>
            <p:ph type="subTitle" idx="1"/>
          </p:nvPr>
        </p:nvSpPr>
        <p:spPr>
          <a:xfrm>
            <a:off x="2190752" y="2406313"/>
            <a:ext cx="47625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_1"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77"/>
          <p:cNvSpPr/>
          <p:nvPr/>
        </p:nvSpPr>
        <p:spPr>
          <a:xfrm>
            <a:off x="2625" y="2989526"/>
            <a:ext cx="9142590" cy="678314"/>
          </a:xfrm>
          <a:custGeom>
            <a:avLst/>
            <a:gdLst/>
            <a:ahLst/>
            <a:cxnLst/>
            <a:rect l="l" t="t" r="r" b="b"/>
            <a:pathLst>
              <a:path w="118928" h="22526" extrusionOk="0">
                <a:moveTo>
                  <a:pt x="1" y="0"/>
                </a:moveTo>
                <a:lnTo>
                  <a:pt x="1" y="22526"/>
                </a:lnTo>
                <a:lnTo>
                  <a:pt x="118927" y="22526"/>
                </a:lnTo>
                <a:lnTo>
                  <a:pt x="11892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77"/>
          <p:cNvSpPr/>
          <p:nvPr/>
        </p:nvSpPr>
        <p:spPr>
          <a:xfrm>
            <a:off x="1229" y="3727828"/>
            <a:ext cx="9143974" cy="1415671"/>
          </a:xfrm>
          <a:custGeom>
            <a:avLst/>
            <a:gdLst/>
            <a:ahLst/>
            <a:cxnLst/>
            <a:rect l="l" t="t" r="r" b="b"/>
            <a:pathLst>
              <a:path w="118946" h="31367" extrusionOk="0">
                <a:moveTo>
                  <a:pt x="1" y="0"/>
                </a:moveTo>
                <a:lnTo>
                  <a:pt x="1" y="31366"/>
                </a:lnTo>
                <a:lnTo>
                  <a:pt x="118945" y="31366"/>
                </a:lnTo>
                <a:lnTo>
                  <a:pt x="11894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77"/>
          <p:cNvSpPr/>
          <p:nvPr/>
        </p:nvSpPr>
        <p:spPr>
          <a:xfrm>
            <a:off x="1229" y="3667801"/>
            <a:ext cx="9143974" cy="60071"/>
          </a:xfrm>
          <a:custGeom>
            <a:avLst/>
            <a:gdLst/>
            <a:ahLst/>
            <a:cxnLst/>
            <a:rect l="l" t="t" r="r" b="b"/>
            <a:pathLst>
              <a:path w="118946" h="1331" extrusionOk="0">
                <a:moveTo>
                  <a:pt x="1" y="1"/>
                </a:moveTo>
                <a:lnTo>
                  <a:pt x="1" y="1330"/>
                </a:lnTo>
                <a:lnTo>
                  <a:pt x="118945" y="1330"/>
                </a:lnTo>
                <a:lnTo>
                  <a:pt x="11894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77"/>
          <p:cNvSpPr/>
          <p:nvPr/>
        </p:nvSpPr>
        <p:spPr>
          <a:xfrm>
            <a:off x="1229" y="3654126"/>
            <a:ext cx="9143974" cy="24191"/>
          </a:xfrm>
          <a:custGeom>
            <a:avLst/>
            <a:gdLst/>
            <a:ahLst/>
            <a:cxnLst/>
            <a:rect l="l" t="t" r="r" b="b"/>
            <a:pathLst>
              <a:path w="118946" h="536" extrusionOk="0">
                <a:moveTo>
                  <a:pt x="1" y="1"/>
                </a:moveTo>
                <a:lnTo>
                  <a:pt x="1" y="536"/>
                </a:lnTo>
                <a:lnTo>
                  <a:pt x="118945" y="536"/>
                </a:lnTo>
                <a:lnTo>
                  <a:pt x="11894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77"/>
          <p:cNvSpPr/>
          <p:nvPr/>
        </p:nvSpPr>
        <p:spPr>
          <a:xfrm>
            <a:off x="0" y="4604375"/>
            <a:ext cx="9143875" cy="156646"/>
          </a:xfrm>
          <a:custGeom>
            <a:avLst/>
            <a:gdLst/>
            <a:ahLst/>
            <a:cxnLst/>
            <a:rect l="l" t="t" r="r" b="b"/>
            <a:pathLst>
              <a:path w="119026" h="3471" extrusionOk="0">
                <a:moveTo>
                  <a:pt x="81" y="0"/>
                </a:moveTo>
                <a:lnTo>
                  <a:pt x="1" y="437"/>
                </a:lnTo>
                <a:cubicBezTo>
                  <a:pt x="15095" y="3060"/>
                  <a:pt x="59076" y="3470"/>
                  <a:pt x="59522" y="3470"/>
                </a:cubicBezTo>
                <a:cubicBezTo>
                  <a:pt x="59959" y="3470"/>
                  <a:pt x="103931" y="3060"/>
                  <a:pt x="119026" y="437"/>
                </a:cubicBezTo>
                <a:lnTo>
                  <a:pt x="118954" y="0"/>
                </a:lnTo>
                <a:cubicBezTo>
                  <a:pt x="103895" y="2614"/>
                  <a:pt x="59959" y="3024"/>
                  <a:pt x="59522" y="3024"/>
                </a:cubicBezTo>
                <a:cubicBezTo>
                  <a:pt x="59076" y="3024"/>
                  <a:pt x="15140" y="2614"/>
                  <a:pt x="81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4" name="Google Shape;2984;p77"/>
          <p:cNvGrpSpPr/>
          <p:nvPr/>
        </p:nvGrpSpPr>
        <p:grpSpPr>
          <a:xfrm rot="-8404322">
            <a:off x="661064" y="596696"/>
            <a:ext cx="700042" cy="525144"/>
            <a:chOff x="4603300" y="1956150"/>
            <a:chExt cx="194025" cy="145550"/>
          </a:xfrm>
        </p:grpSpPr>
        <p:sp>
          <p:nvSpPr>
            <p:cNvPr id="2985" name="Google Shape;2985;p77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7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77"/>
          <p:cNvSpPr/>
          <p:nvPr/>
        </p:nvSpPr>
        <p:spPr>
          <a:xfrm>
            <a:off x="1862233" y="3717767"/>
            <a:ext cx="3459451" cy="1043238"/>
          </a:xfrm>
          <a:custGeom>
            <a:avLst/>
            <a:gdLst/>
            <a:ahLst/>
            <a:cxnLst/>
            <a:rect l="l" t="t" r="r" b="b"/>
            <a:pathLst>
              <a:path w="76651" h="23115" extrusionOk="0">
                <a:moveTo>
                  <a:pt x="61993" y="446"/>
                </a:moveTo>
                <a:lnTo>
                  <a:pt x="75026" y="14068"/>
                </a:lnTo>
                <a:lnTo>
                  <a:pt x="75053" y="14086"/>
                </a:lnTo>
                <a:cubicBezTo>
                  <a:pt x="75098" y="14122"/>
                  <a:pt x="76150" y="14952"/>
                  <a:pt x="75794" y="16058"/>
                </a:cubicBezTo>
                <a:cubicBezTo>
                  <a:pt x="75116" y="18154"/>
                  <a:pt x="69344" y="21794"/>
                  <a:pt x="38334" y="22668"/>
                </a:cubicBezTo>
                <a:cubicBezTo>
                  <a:pt x="7307" y="21794"/>
                  <a:pt x="1544" y="18154"/>
                  <a:pt x="866" y="16058"/>
                </a:cubicBezTo>
                <a:cubicBezTo>
                  <a:pt x="500" y="14952"/>
                  <a:pt x="1562" y="14122"/>
                  <a:pt x="1606" y="14086"/>
                </a:cubicBezTo>
                <a:lnTo>
                  <a:pt x="1615" y="14077"/>
                </a:lnTo>
                <a:lnTo>
                  <a:pt x="14667" y="446"/>
                </a:lnTo>
                <a:close/>
                <a:moveTo>
                  <a:pt x="14470" y="0"/>
                </a:moveTo>
                <a:lnTo>
                  <a:pt x="1321" y="13747"/>
                </a:lnTo>
                <a:cubicBezTo>
                  <a:pt x="1160" y="13872"/>
                  <a:pt x="0" y="14845"/>
                  <a:pt x="438" y="16192"/>
                </a:cubicBezTo>
                <a:cubicBezTo>
                  <a:pt x="1303" y="18886"/>
                  <a:pt x="8582" y="22276"/>
                  <a:pt x="38334" y="23114"/>
                </a:cubicBezTo>
                <a:cubicBezTo>
                  <a:pt x="68077" y="22276"/>
                  <a:pt x="75357" y="18886"/>
                  <a:pt x="76222" y="16192"/>
                </a:cubicBezTo>
                <a:cubicBezTo>
                  <a:pt x="76650" y="14845"/>
                  <a:pt x="75490" y="13872"/>
                  <a:pt x="75339" y="13747"/>
                </a:cubicBezTo>
                <a:lnTo>
                  <a:pt x="62252" y="71"/>
                </a:lnTo>
                <a:lnTo>
                  <a:pt x="621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77"/>
          <p:cNvSpPr/>
          <p:nvPr/>
        </p:nvSpPr>
        <p:spPr>
          <a:xfrm>
            <a:off x="1861420" y="4337807"/>
            <a:ext cx="3461437" cy="423207"/>
          </a:xfrm>
          <a:custGeom>
            <a:avLst/>
            <a:gdLst/>
            <a:ahLst/>
            <a:cxnLst/>
            <a:rect l="l" t="t" r="r" b="b"/>
            <a:pathLst>
              <a:path w="76695" h="9377" extrusionOk="0">
                <a:moveTo>
                  <a:pt x="1348" y="0"/>
                </a:moveTo>
                <a:cubicBezTo>
                  <a:pt x="1294" y="36"/>
                  <a:pt x="1" y="1044"/>
                  <a:pt x="456" y="2454"/>
                </a:cubicBezTo>
                <a:cubicBezTo>
                  <a:pt x="1321" y="5148"/>
                  <a:pt x="8600" y="8538"/>
                  <a:pt x="38352" y="9376"/>
                </a:cubicBezTo>
                <a:cubicBezTo>
                  <a:pt x="68095" y="8538"/>
                  <a:pt x="75375" y="5148"/>
                  <a:pt x="76240" y="2454"/>
                </a:cubicBezTo>
                <a:cubicBezTo>
                  <a:pt x="76695" y="1044"/>
                  <a:pt x="75401" y="36"/>
                  <a:pt x="75339" y="0"/>
                </a:cubicBezTo>
                <a:lnTo>
                  <a:pt x="75071" y="348"/>
                </a:lnTo>
                <a:cubicBezTo>
                  <a:pt x="75116" y="384"/>
                  <a:pt x="76168" y="1214"/>
                  <a:pt x="75812" y="2320"/>
                </a:cubicBezTo>
                <a:cubicBezTo>
                  <a:pt x="75134" y="4416"/>
                  <a:pt x="69362" y="8056"/>
                  <a:pt x="38352" y="8930"/>
                </a:cubicBezTo>
                <a:cubicBezTo>
                  <a:pt x="7325" y="8056"/>
                  <a:pt x="1562" y="4416"/>
                  <a:pt x="884" y="2320"/>
                </a:cubicBezTo>
                <a:cubicBezTo>
                  <a:pt x="518" y="1214"/>
                  <a:pt x="1580" y="384"/>
                  <a:pt x="1624" y="348"/>
                </a:cubicBezTo>
                <a:lnTo>
                  <a:pt x="134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77"/>
          <p:cNvSpPr/>
          <p:nvPr/>
        </p:nvSpPr>
        <p:spPr>
          <a:xfrm>
            <a:off x="1906915" y="3727832"/>
            <a:ext cx="3371262" cy="644221"/>
          </a:xfrm>
          <a:custGeom>
            <a:avLst/>
            <a:gdLst/>
            <a:ahLst/>
            <a:cxnLst/>
            <a:rect l="l" t="t" r="r" b="b"/>
            <a:pathLst>
              <a:path w="74697" h="14274" extrusionOk="0">
                <a:moveTo>
                  <a:pt x="13579" y="0"/>
                </a:moveTo>
                <a:lnTo>
                  <a:pt x="1" y="14274"/>
                </a:lnTo>
                <a:lnTo>
                  <a:pt x="74697" y="14274"/>
                </a:lnTo>
                <a:lnTo>
                  <a:pt x="611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77"/>
          <p:cNvSpPr/>
          <p:nvPr/>
        </p:nvSpPr>
        <p:spPr>
          <a:xfrm>
            <a:off x="1883581" y="3717767"/>
            <a:ext cx="3417974" cy="664350"/>
          </a:xfrm>
          <a:custGeom>
            <a:avLst/>
            <a:gdLst/>
            <a:ahLst/>
            <a:cxnLst/>
            <a:rect l="l" t="t" r="r" b="b"/>
            <a:pathLst>
              <a:path w="75732" h="14720" extrusionOk="0">
                <a:moveTo>
                  <a:pt x="61520" y="446"/>
                </a:moveTo>
                <a:lnTo>
                  <a:pt x="74687" y="14274"/>
                </a:lnTo>
                <a:lnTo>
                  <a:pt x="1044" y="14274"/>
                </a:lnTo>
                <a:lnTo>
                  <a:pt x="14194" y="446"/>
                </a:lnTo>
                <a:close/>
                <a:moveTo>
                  <a:pt x="13997" y="0"/>
                </a:moveTo>
                <a:lnTo>
                  <a:pt x="0" y="14720"/>
                </a:lnTo>
                <a:lnTo>
                  <a:pt x="75731" y="14720"/>
                </a:lnTo>
                <a:lnTo>
                  <a:pt x="61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77"/>
          <p:cNvSpPr/>
          <p:nvPr/>
        </p:nvSpPr>
        <p:spPr>
          <a:xfrm>
            <a:off x="2084469" y="3933549"/>
            <a:ext cx="246875" cy="40303"/>
          </a:xfrm>
          <a:custGeom>
            <a:avLst/>
            <a:gdLst/>
            <a:ahLst/>
            <a:cxnLst/>
            <a:rect l="l" t="t" r="r" b="b"/>
            <a:pathLst>
              <a:path w="5470" h="893" extrusionOk="0">
                <a:moveTo>
                  <a:pt x="839" y="1"/>
                </a:moveTo>
                <a:lnTo>
                  <a:pt x="1" y="893"/>
                </a:lnTo>
                <a:lnTo>
                  <a:pt x="4631" y="893"/>
                </a:lnTo>
                <a:lnTo>
                  <a:pt x="546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77"/>
          <p:cNvSpPr/>
          <p:nvPr/>
        </p:nvSpPr>
        <p:spPr>
          <a:xfrm>
            <a:off x="4852625" y="3933549"/>
            <a:ext cx="247236" cy="40303"/>
          </a:xfrm>
          <a:custGeom>
            <a:avLst/>
            <a:gdLst/>
            <a:ahLst/>
            <a:cxnLst/>
            <a:rect l="l" t="t" r="r" b="b"/>
            <a:pathLst>
              <a:path w="5478" h="893" extrusionOk="0">
                <a:moveTo>
                  <a:pt x="0" y="1"/>
                </a:moveTo>
                <a:lnTo>
                  <a:pt x="848" y="893"/>
                </a:lnTo>
                <a:lnTo>
                  <a:pt x="5478" y="893"/>
                </a:lnTo>
                <a:lnTo>
                  <a:pt x="463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77"/>
          <p:cNvSpPr/>
          <p:nvPr/>
        </p:nvSpPr>
        <p:spPr>
          <a:xfrm>
            <a:off x="1916979" y="4316910"/>
            <a:ext cx="44365" cy="53933"/>
          </a:xfrm>
          <a:custGeom>
            <a:avLst/>
            <a:gdLst/>
            <a:ahLst/>
            <a:cxnLst/>
            <a:rect l="l" t="t" r="r" b="b"/>
            <a:pathLst>
              <a:path w="983" h="1195" extrusionOk="0">
                <a:moveTo>
                  <a:pt x="731" y="0"/>
                </a:moveTo>
                <a:cubicBezTo>
                  <a:pt x="666" y="0"/>
                  <a:pt x="601" y="28"/>
                  <a:pt x="554" y="80"/>
                </a:cubicBezTo>
                <a:cubicBezTo>
                  <a:pt x="170" y="570"/>
                  <a:pt x="54" y="883"/>
                  <a:pt x="45" y="892"/>
                </a:cubicBezTo>
                <a:cubicBezTo>
                  <a:pt x="1" y="1008"/>
                  <a:pt x="63" y="1132"/>
                  <a:pt x="170" y="1177"/>
                </a:cubicBezTo>
                <a:cubicBezTo>
                  <a:pt x="197" y="1186"/>
                  <a:pt x="224" y="1195"/>
                  <a:pt x="251" y="1195"/>
                </a:cubicBezTo>
                <a:cubicBezTo>
                  <a:pt x="340" y="1195"/>
                  <a:pt x="429" y="1141"/>
                  <a:pt x="465" y="1052"/>
                </a:cubicBezTo>
                <a:cubicBezTo>
                  <a:pt x="465" y="1052"/>
                  <a:pt x="572" y="785"/>
                  <a:pt x="911" y="356"/>
                </a:cubicBezTo>
                <a:cubicBezTo>
                  <a:pt x="982" y="258"/>
                  <a:pt x="964" y="124"/>
                  <a:pt x="866" y="44"/>
                </a:cubicBezTo>
                <a:cubicBezTo>
                  <a:pt x="825" y="14"/>
                  <a:pt x="778" y="0"/>
                  <a:pt x="7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77"/>
          <p:cNvSpPr/>
          <p:nvPr/>
        </p:nvSpPr>
        <p:spPr>
          <a:xfrm>
            <a:off x="1995105" y="3945329"/>
            <a:ext cx="3192493" cy="334928"/>
          </a:xfrm>
          <a:custGeom>
            <a:avLst/>
            <a:gdLst/>
            <a:ahLst/>
            <a:cxnLst/>
            <a:rect l="l" t="t" r="r" b="b"/>
            <a:pathLst>
              <a:path w="70736" h="7421" extrusionOk="0">
                <a:moveTo>
                  <a:pt x="35362" y="1"/>
                </a:moveTo>
                <a:cubicBezTo>
                  <a:pt x="35065" y="1"/>
                  <a:pt x="34766" y="3"/>
                  <a:pt x="34471" y="7"/>
                </a:cubicBezTo>
                <a:cubicBezTo>
                  <a:pt x="34355" y="7"/>
                  <a:pt x="34257" y="105"/>
                  <a:pt x="34257" y="230"/>
                </a:cubicBezTo>
                <a:cubicBezTo>
                  <a:pt x="34257" y="355"/>
                  <a:pt x="34355" y="453"/>
                  <a:pt x="34480" y="453"/>
                </a:cubicBezTo>
                <a:cubicBezTo>
                  <a:pt x="34770" y="449"/>
                  <a:pt x="35067" y="447"/>
                  <a:pt x="35363" y="447"/>
                </a:cubicBezTo>
                <a:cubicBezTo>
                  <a:pt x="35660" y="447"/>
                  <a:pt x="35957" y="449"/>
                  <a:pt x="36247" y="453"/>
                </a:cubicBezTo>
                <a:cubicBezTo>
                  <a:pt x="36371" y="453"/>
                  <a:pt x="36470" y="355"/>
                  <a:pt x="36470" y="230"/>
                </a:cubicBezTo>
                <a:cubicBezTo>
                  <a:pt x="36470" y="105"/>
                  <a:pt x="36371" y="7"/>
                  <a:pt x="36247" y="7"/>
                </a:cubicBezTo>
                <a:cubicBezTo>
                  <a:pt x="35957" y="3"/>
                  <a:pt x="35660" y="1"/>
                  <a:pt x="35362" y="1"/>
                </a:cubicBezTo>
                <a:close/>
                <a:moveTo>
                  <a:pt x="32696" y="25"/>
                </a:moveTo>
                <a:cubicBezTo>
                  <a:pt x="32098" y="34"/>
                  <a:pt x="31510" y="43"/>
                  <a:pt x="30930" y="61"/>
                </a:cubicBezTo>
                <a:cubicBezTo>
                  <a:pt x="30805" y="61"/>
                  <a:pt x="30707" y="168"/>
                  <a:pt x="30707" y="284"/>
                </a:cubicBezTo>
                <a:cubicBezTo>
                  <a:pt x="30716" y="409"/>
                  <a:pt x="30814" y="507"/>
                  <a:pt x="30930" y="507"/>
                </a:cubicBezTo>
                <a:lnTo>
                  <a:pt x="30939" y="507"/>
                </a:lnTo>
                <a:cubicBezTo>
                  <a:pt x="31518" y="489"/>
                  <a:pt x="32107" y="480"/>
                  <a:pt x="32705" y="471"/>
                </a:cubicBezTo>
                <a:cubicBezTo>
                  <a:pt x="32830" y="462"/>
                  <a:pt x="32928" y="364"/>
                  <a:pt x="32928" y="239"/>
                </a:cubicBezTo>
                <a:cubicBezTo>
                  <a:pt x="32928" y="123"/>
                  <a:pt x="32830" y="25"/>
                  <a:pt x="32705" y="25"/>
                </a:cubicBezTo>
                <a:close/>
                <a:moveTo>
                  <a:pt x="38022" y="25"/>
                </a:moveTo>
                <a:cubicBezTo>
                  <a:pt x="37897" y="25"/>
                  <a:pt x="37799" y="123"/>
                  <a:pt x="37799" y="239"/>
                </a:cubicBezTo>
                <a:cubicBezTo>
                  <a:pt x="37799" y="364"/>
                  <a:pt x="37897" y="462"/>
                  <a:pt x="38022" y="471"/>
                </a:cubicBezTo>
                <a:cubicBezTo>
                  <a:pt x="38620" y="480"/>
                  <a:pt x="39208" y="489"/>
                  <a:pt x="39788" y="507"/>
                </a:cubicBezTo>
                <a:lnTo>
                  <a:pt x="39797" y="507"/>
                </a:lnTo>
                <a:cubicBezTo>
                  <a:pt x="39913" y="507"/>
                  <a:pt x="40011" y="409"/>
                  <a:pt x="40020" y="284"/>
                </a:cubicBezTo>
                <a:cubicBezTo>
                  <a:pt x="40020" y="159"/>
                  <a:pt x="39922" y="61"/>
                  <a:pt x="39797" y="61"/>
                </a:cubicBezTo>
                <a:cubicBezTo>
                  <a:pt x="39217" y="43"/>
                  <a:pt x="38629" y="34"/>
                  <a:pt x="38022" y="25"/>
                </a:cubicBezTo>
                <a:close/>
                <a:moveTo>
                  <a:pt x="41558" y="114"/>
                </a:moveTo>
                <a:cubicBezTo>
                  <a:pt x="41448" y="114"/>
                  <a:pt x="41349" y="209"/>
                  <a:pt x="41341" y="328"/>
                </a:cubicBezTo>
                <a:cubicBezTo>
                  <a:pt x="41341" y="453"/>
                  <a:pt x="41439" y="552"/>
                  <a:pt x="41555" y="560"/>
                </a:cubicBezTo>
                <a:cubicBezTo>
                  <a:pt x="42152" y="578"/>
                  <a:pt x="42750" y="605"/>
                  <a:pt x="43330" y="632"/>
                </a:cubicBezTo>
                <a:lnTo>
                  <a:pt x="43339" y="632"/>
                </a:lnTo>
                <a:cubicBezTo>
                  <a:pt x="43455" y="632"/>
                  <a:pt x="43553" y="543"/>
                  <a:pt x="43562" y="427"/>
                </a:cubicBezTo>
                <a:cubicBezTo>
                  <a:pt x="43571" y="302"/>
                  <a:pt x="43473" y="195"/>
                  <a:pt x="43348" y="186"/>
                </a:cubicBezTo>
                <a:cubicBezTo>
                  <a:pt x="42768" y="159"/>
                  <a:pt x="42170" y="132"/>
                  <a:pt x="41572" y="114"/>
                </a:cubicBezTo>
                <a:cubicBezTo>
                  <a:pt x="41568" y="114"/>
                  <a:pt x="41563" y="114"/>
                  <a:pt x="41558" y="114"/>
                </a:cubicBezTo>
                <a:close/>
                <a:moveTo>
                  <a:pt x="29169" y="114"/>
                </a:moveTo>
                <a:cubicBezTo>
                  <a:pt x="29164" y="114"/>
                  <a:pt x="29159" y="114"/>
                  <a:pt x="29154" y="114"/>
                </a:cubicBezTo>
                <a:cubicBezTo>
                  <a:pt x="28548" y="141"/>
                  <a:pt x="27959" y="159"/>
                  <a:pt x="27379" y="195"/>
                </a:cubicBezTo>
                <a:cubicBezTo>
                  <a:pt x="27254" y="195"/>
                  <a:pt x="27156" y="302"/>
                  <a:pt x="27165" y="427"/>
                </a:cubicBezTo>
                <a:cubicBezTo>
                  <a:pt x="27174" y="543"/>
                  <a:pt x="27272" y="641"/>
                  <a:pt x="27388" y="641"/>
                </a:cubicBezTo>
                <a:lnTo>
                  <a:pt x="27397" y="641"/>
                </a:lnTo>
                <a:cubicBezTo>
                  <a:pt x="27977" y="605"/>
                  <a:pt x="28575" y="578"/>
                  <a:pt x="29172" y="560"/>
                </a:cubicBezTo>
                <a:cubicBezTo>
                  <a:pt x="29288" y="552"/>
                  <a:pt x="29386" y="453"/>
                  <a:pt x="29386" y="328"/>
                </a:cubicBezTo>
                <a:cubicBezTo>
                  <a:pt x="29378" y="209"/>
                  <a:pt x="29279" y="114"/>
                  <a:pt x="29169" y="114"/>
                </a:cubicBezTo>
                <a:close/>
                <a:moveTo>
                  <a:pt x="45106" y="292"/>
                </a:moveTo>
                <a:cubicBezTo>
                  <a:pt x="44988" y="292"/>
                  <a:pt x="44891" y="379"/>
                  <a:pt x="44882" y="498"/>
                </a:cubicBezTo>
                <a:cubicBezTo>
                  <a:pt x="44873" y="623"/>
                  <a:pt x="44971" y="730"/>
                  <a:pt x="45096" y="730"/>
                </a:cubicBezTo>
                <a:cubicBezTo>
                  <a:pt x="45694" y="775"/>
                  <a:pt x="46283" y="810"/>
                  <a:pt x="46863" y="855"/>
                </a:cubicBezTo>
                <a:lnTo>
                  <a:pt x="46880" y="855"/>
                </a:lnTo>
                <a:cubicBezTo>
                  <a:pt x="46988" y="855"/>
                  <a:pt x="47086" y="766"/>
                  <a:pt x="47095" y="650"/>
                </a:cubicBezTo>
                <a:cubicBezTo>
                  <a:pt x="47104" y="534"/>
                  <a:pt x="47014" y="427"/>
                  <a:pt x="46889" y="409"/>
                </a:cubicBezTo>
                <a:cubicBezTo>
                  <a:pt x="46318" y="364"/>
                  <a:pt x="45721" y="328"/>
                  <a:pt x="45123" y="293"/>
                </a:cubicBezTo>
                <a:cubicBezTo>
                  <a:pt x="45117" y="292"/>
                  <a:pt x="45112" y="292"/>
                  <a:pt x="45106" y="292"/>
                </a:cubicBezTo>
                <a:close/>
                <a:moveTo>
                  <a:pt x="25621" y="292"/>
                </a:moveTo>
                <a:cubicBezTo>
                  <a:pt x="25615" y="292"/>
                  <a:pt x="25610" y="292"/>
                  <a:pt x="25604" y="293"/>
                </a:cubicBezTo>
                <a:cubicBezTo>
                  <a:pt x="25006" y="328"/>
                  <a:pt x="24408" y="373"/>
                  <a:pt x="23837" y="418"/>
                </a:cubicBezTo>
                <a:cubicBezTo>
                  <a:pt x="23713" y="427"/>
                  <a:pt x="23614" y="534"/>
                  <a:pt x="23632" y="659"/>
                </a:cubicBezTo>
                <a:cubicBezTo>
                  <a:pt x="23641" y="775"/>
                  <a:pt x="23739" y="864"/>
                  <a:pt x="23846" y="864"/>
                </a:cubicBezTo>
                <a:lnTo>
                  <a:pt x="23864" y="864"/>
                </a:lnTo>
                <a:cubicBezTo>
                  <a:pt x="24444" y="819"/>
                  <a:pt x="25042" y="775"/>
                  <a:pt x="25631" y="739"/>
                </a:cubicBezTo>
                <a:cubicBezTo>
                  <a:pt x="25755" y="730"/>
                  <a:pt x="25845" y="623"/>
                  <a:pt x="25845" y="498"/>
                </a:cubicBezTo>
                <a:cubicBezTo>
                  <a:pt x="25836" y="379"/>
                  <a:pt x="25738" y="292"/>
                  <a:pt x="25621" y="292"/>
                </a:cubicBezTo>
                <a:close/>
                <a:moveTo>
                  <a:pt x="48648" y="560"/>
                </a:moveTo>
                <a:cubicBezTo>
                  <a:pt x="48530" y="560"/>
                  <a:pt x="48432" y="646"/>
                  <a:pt x="48424" y="766"/>
                </a:cubicBezTo>
                <a:cubicBezTo>
                  <a:pt x="48406" y="891"/>
                  <a:pt x="48495" y="998"/>
                  <a:pt x="48620" y="1006"/>
                </a:cubicBezTo>
                <a:cubicBezTo>
                  <a:pt x="49218" y="1060"/>
                  <a:pt x="49807" y="1122"/>
                  <a:pt x="50378" y="1185"/>
                </a:cubicBezTo>
                <a:lnTo>
                  <a:pt x="50404" y="1185"/>
                </a:lnTo>
                <a:cubicBezTo>
                  <a:pt x="50520" y="1185"/>
                  <a:pt x="50618" y="1105"/>
                  <a:pt x="50627" y="989"/>
                </a:cubicBezTo>
                <a:cubicBezTo>
                  <a:pt x="50636" y="864"/>
                  <a:pt x="50556" y="757"/>
                  <a:pt x="50431" y="739"/>
                </a:cubicBezTo>
                <a:cubicBezTo>
                  <a:pt x="49851" y="676"/>
                  <a:pt x="49262" y="623"/>
                  <a:pt x="48665" y="560"/>
                </a:cubicBezTo>
                <a:cubicBezTo>
                  <a:pt x="48659" y="560"/>
                  <a:pt x="48653" y="560"/>
                  <a:pt x="48648" y="560"/>
                </a:cubicBezTo>
                <a:close/>
                <a:moveTo>
                  <a:pt x="22092" y="567"/>
                </a:moveTo>
                <a:cubicBezTo>
                  <a:pt x="22082" y="567"/>
                  <a:pt x="22072" y="568"/>
                  <a:pt x="22062" y="569"/>
                </a:cubicBezTo>
                <a:cubicBezTo>
                  <a:pt x="21464" y="623"/>
                  <a:pt x="20876" y="685"/>
                  <a:pt x="20296" y="748"/>
                </a:cubicBezTo>
                <a:cubicBezTo>
                  <a:pt x="20171" y="757"/>
                  <a:pt x="20082" y="873"/>
                  <a:pt x="20100" y="998"/>
                </a:cubicBezTo>
                <a:cubicBezTo>
                  <a:pt x="20108" y="1105"/>
                  <a:pt x="20207" y="1194"/>
                  <a:pt x="20323" y="1194"/>
                </a:cubicBezTo>
                <a:lnTo>
                  <a:pt x="20349" y="1194"/>
                </a:lnTo>
                <a:cubicBezTo>
                  <a:pt x="20920" y="1131"/>
                  <a:pt x="21509" y="1069"/>
                  <a:pt x="22107" y="1015"/>
                </a:cubicBezTo>
                <a:cubicBezTo>
                  <a:pt x="22232" y="998"/>
                  <a:pt x="22321" y="891"/>
                  <a:pt x="22303" y="766"/>
                </a:cubicBezTo>
                <a:cubicBezTo>
                  <a:pt x="22295" y="659"/>
                  <a:pt x="22203" y="567"/>
                  <a:pt x="22092" y="567"/>
                </a:cubicBezTo>
                <a:close/>
                <a:moveTo>
                  <a:pt x="52166" y="951"/>
                </a:moveTo>
                <a:cubicBezTo>
                  <a:pt x="52053" y="951"/>
                  <a:pt x="51956" y="1035"/>
                  <a:pt x="51948" y="1149"/>
                </a:cubicBezTo>
                <a:cubicBezTo>
                  <a:pt x="51930" y="1265"/>
                  <a:pt x="52010" y="1381"/>
                  <a:pt x="52135" y="1399"/>
                </a:cubicBezTo>
                <a:cubicBezTo>
                  <a:pt x="52724" y="1470"/>
                  <a:pt x="53313" y="1551"/>
                  <a:pt x="53884" y="1640"/>
                </a:cubicBezTo>
                <a:lnTo>
                  <a:pt x="53919" y="1640"/>
                </a:lnTo>
                <a:cubicBezTo>
                  <a:pt x="54026" y="1640"/>
                  <a:pt x="54124" y="1560"/>
                  <a:pt x="54142" y="1453"/>
                </a:cubicBezTo>
                <a:cubicBezTo>
                  <a:pt x="54160" y="1328"/>
                  <a:pt x="54080" y="1221"/>
                  <a:pt x="53955" y="1203"/>
                </a:cubicBezTo>
                <a:cubicBezTo>
                  <a:pt x="53375" y="1114"/>
                  <a:pt x="52786" y="1033"/>
                  <a:pt x="52197" y="953"/>
                </a:cubicBezTo>
                <a:cubicBezTo>
                  <a:pt x="52187" y="951"/>
                  <a:pt x="52176" y="951"/>
                  <a:pt x="52166" y="951"/>
                </a:cubicBezTo>
                <a:close/>
                <a:moveTo>
                  <a:pt x="18561" y="960"/>
                </a:moveTo>
                <a:cubicBezTo>
                  <a:pt x="18551" y="960"/>
                  <a:pt x="18540" y="960"/>
                  <a:pt x="18529" y="962"/>
                </a:cubicBezTo>
                <a:cubicBezTo>
                  <a:pt x="17941" y="1033"/>
                  <a:pt x="17343" y="1122"/>
                  <a:pt x="16772" y="1203"/>
                </a:cubicBezTo>
                <a:cubicBezTo>
                  <a:pt x="16647" y="1221"/>
                  <a:pt x="16567" y="1337"/>
                  <a:pt x="16585" y="1461"/>
                </a:cubicBezTo>
                <a:cubicBezTo>
                  <a:pt x="16602" y="1569"/>
                  <a:pt x="16701" y="1649"/>
                  <a:pt x="16808" y="1649"/>
                </a:cubicBezTo>
                <a:lnTo>
                  <a:pt x="16843" y="1649"/>
                </a:lnTo>
                <a:cubicBezTo>
                  <a:pt x="17405" y="1560"/>
                  <a:pt x="17994" y="1479"/>
                  <a:pt x="18592" y="1399"/>
                </a:cubicBezTo>
                <a:cubicBezTo>
                  <a:pt x="18708" y="1381"/>
                  <a:pt x="18797" y="1274"/>
                  <a:pt x="18779" y="1149"/>
                </a:cubicBezTo>
                <a:cubicBezTo>
                  <a:pt x="18771" y="1043"/>
                  <a:pt x="18673" y="960"/>
                  <a:pt x="18561" y="960"/>
                </a:cubicBezTo>
                <a:close/>
                <a:moveTo>
                  <a:pt x="55678" y="1477"/>
                </a:moveTo>
                <a:cubicBezTo>
                  <a:pt x="55567" y="1477"/>
                  <a:pt x="55470" y="1553"/>
                  <a:pt x="55454" y="1667"/>
                </a:cubicBezTo>
                <a:cubicBezTo>
                  <a:pt x="55427" y="1783"/>
                  <a:pt x="55507" y="1899"/>
                  <a:pt x="55632" y="1925"/>
                </a:cubicBezTo>
                <a:cubicBezTo>
                  <a:pt x="56221" y="2023"/>
                  <a:pt x="56810" y="2131"/>
                  <a:pt x="57372" y="2247"/>
                </a:cubicBezTo>
                <a:lnTo>
                  <a:pt x="57416" y="2247"/>
                </a:lnTo>
                <a:cubicBezTo>
                  <a:pt x="57514" y="2247"/>
                  <a:pt x="57613" y="2175"/>
                  <a:pt x="57630" y="2068"/>
                </a:cubicBezTo>
                <a:cubicBezTo>
                  <a:pt x="57657" y="1952"/>
                  <a:pt x="57577" y="1836"/>
                  <a:pt x="57452" y="1809"/>
                </a:cubicBezTo>
                <a:cubicBezTo>
                  <a:pt x="56890" y="1693"/>
                  <a:pt x="56301" y="1586"/>
                  <a:pt x="55712" y="1479"/>
                </a:cubicBezTo>
                <a:cubicBezTo>
                  <a:pt x="55701" y="1478"/>
                  <a:pt x="55689" y="1477"/>
                  <a:pt x="55678" y="1477"/>
                </a:cubicBezTo>
                <a:close/>
                <a:moveTo>
                  <a:pt x="15049" y="1486"/>
                </a:moveTo>
                <a:cubicBezTo>
                  <a:pt x="15038" y="1486"/>
                  <a:pt x="15026" y="1487"/>
                  <a:pt x="15015" y="1488"/>
                </a:cubicBezTo>
                <a:cubicBezTo>
                  <a:pt x="14426" y="1595"/>
                  <a:pt x="13837" y="1702"/>
                  <a:pt x="13266" y="1818"/>
                </a:cubicBezTo>
                <a:cubicBezTo>
                  <a:pt x="13150" y="1845"/>
                  <a:pt x="13070" y="1961"/>
                  <a:pt x="13096" y="2077"/>
                </a:cubicBezTo>
                <a:cubicBezTo>
                  <a:pt x="13114" y="2184"/>
                  <a:pt x="13212" y="2255"/>
                  <a:pt x="13311" y="2255"/>
                </a:cubicBezTo>
                <a:lnTo>
                  <a:pt x="13355" y="2255"/>
                </a:lnTo>
                <a:cubicBezTo>
                  <a:pt x="13926" y="2139"/>
                  <a:pt x="14506" y="2032"/>
                  <a:pt x="15095" y="1925"/>
                </a:cubicBezTo>
                <a:cubicBezTo>
                  <a:pt x="15220" y="1908"/>
                  <a:pt x="15300" y="1792"/>
                  <a:pt x="15273" y="1676"/>
                </a:cubicBezTo>
                <a:cubicBezTo>
                  <a:pt x="15257" y="1562"/>
                  <a:pt x="15160" y="1486"/>
                  <a:pt x="15049" y="1486"/>
                </a:cubicBezTo>
                <a:close/>
                <a:moveTo>
                  <a:pt x="59142" y="2178"/>
                </a:moveTo>
                <a:cubicBezTo>
                  <a:pt x="59042" y="2178"/>
                  <a:pt x="58947" y="2246"/>
                  <a:pt x="58924" y="2354"/>
                </a:cubicBezTo>
                <a:cubicBezTo>
                  <a:pt x="58897" y="2470"/>
                  <a:pt x="58977" y="2594"/>
                  <a:pt x="59093" y="2621"/>
                </a:cubicBezTo>
                <a:cubicBezTo>
                  <a:pt x="59682" y="2755"/>
                  <a:pt x="60253" y="2898"/>
                  <a:pt x="60806" y="3040"/>
                </a:cubicBezTo>
                <a:cubicBezTo>
                  <a:pt x="60824" y="3049"/>
                  <a:pt x="60842" y="3049"/>
                  <a:pt x="60860" y="3049"/>
                </a:cubicBezTo>
                <a:cubicBezTo>
                  <a:pt x="60967" y="3049"/>
                  <a:pt x="61056" y="2987"/>
                  <a:pt x="61083" y="2889"/>
                </a:cubicBezTo>
                <a:cubicBezTo>
                  <a:pt x="61110" y="2764"/>
                  <a:pt x="61038" y="2648"/>
                  <a:pt x="60922" y="2612"/>
                </a:cubicBezTo>
                <a:cubicBezTo>
                  <a:pt x="60369" y="2461"/>
                  <a:pt x="59780" y="2318"/>
                  <a:pt x="59192" y="2184"/>
                </a:cubicBezTo>
                <a:cubicBezTo>
                  <a:pt x="59175" y="2180"/>
                  <a:pt x="59159" y="2178"/>
                  <a:pt x="59142" y="2178"/>
                </a:cubicBezTo>
                <a:close/>
                <a:moveTo>
                  <a:pt x="11584" y="2187"/>
                </a:moveTo>
                <a:cubicBezTo>
                  <a:pt x="11568" y="2187"/>
                  <a:pt x="11552" y="2189"/>
                  <a:pt x="11535" y="2193"/>
                </a:cubicBezTo>
                <a:cubicBezTo>
                  <a:pt x="10938" y="2327"/>
                  <a:pt x="10358" y="2478"/>
                  <a:pt x="9805" y="2621"/>
                </a:cubicBezTo>
                <a:cubicBezTo>
                  <a:pt x="9689" y="2657"/>
                  <a:pt x="9617" y="2782"/>
                  <a:pt x="9644" y="2898"/>
                </a:cubicBezTo>
                <a:cubicBezTo>
                  <a:pt x="9671" y="2996"/>
                  <a:pt x="9760" y="3058"/>
                  <a:pt x="9858" y="3058"/>
                </a:cubicBezTo>
                <a:lnTo>
                  <a:pt x="9921" y="3058"/>
                </a:lnTo>
                <a:cubicBezTo>
                  <a:pt x="10474" y="2907"/>
                  <a:pt x="11045" y="2764"/>
                  <a:pt x="11633" y="2630"/>
                </a:cubicBezTo>
                <a:cubicBezTo>
                  <a:pt x="11749" y="2603"/>
                  <a:pt x="11830" y="2478"/>
                  <a:pt x="11803" y="2362"/>
                </a:cubicBezTo>
                <a:cubicBezTo>
                  <a:pt x="11772" y="2255"/>
                  <a:pt x="11682" y="2187"/>
                  <a:pt x="11584" y="2187"/>
                </a:cubicBezTo>
                <a:close/>
                <a:moveTo>
                  <a:pt x="62569" y="3093"/>
                </a:moveTo>
                <a:cubicBezTo>
                  <a:pt x="62475" y="3093"/>
                  <a:pt x="62386" y="3153"/>
                  <a:pt x="62350" y="3255"/>
                </a:cubicBezTo>
                <a:cubicBezTo>
                  <a:pt x="62314" y="3371"/>
                  <a:pt x="62385" y="3495"/>
                  <a:pt x="62501" y="3531"/>
                </a:cubicBezTo>
                <a:cubicBezTo>
                  <a:pt x="63072" y="3710"/>
                  <a:pt x="63634" y="3897"/>
                  <a:pt x="64169" y="4084"/>
                </a:cubicBezTo>
                <a:cubicBezTo>
                  <a:pt x="64196" y="4093"/>
                  <a:pt x="64223" y="4102"/>
                  <a:pt x="64250" y="4102"/>
                </a:cubicBezTo>
                <a:cubicBezTo>
                  <a:pt x="64339" y="4102"/>
                  <a:pt x="64428" y="4040"/>
                  <a:pt x="64455" y="3950"/>
                </a:cubicBezTo>
                <a:cubicBezTo>
                  <a:pt x="64500" y="3834"/>
                  <a:pt x="64437" y="3710"/>
                  <a:pt x="64321" y="3665"/>
                </a:cubicBezTo>
                <a:cubicBezTo>
                  <a:pt x="63786" y="3469"/>
                  <a:pt x="63215" y="3281"/>
                  <a:pt x="62635" y="3103"/>
                </a:cubicBezTo>
                <a:cubicBezTo>
                  <a:pt x="62613" y="3096"/>
                  <a:pt x="62591" y="3093"/>
                  <a:pt x="62569" y="3093"/>
                </a:cubicBezTo>
                <a:close/>
                <a:moveTo>
                  <a:pt x="8164" y="3107"/>
                </a:moveTo>
                <a:cubicBezTo>
                  <a:pt x="8140" y="3107"/>
                  <a:pt x="8116" y="3112"/>
                  <a:pt x="8092" y="3121"/>
                </a:cubicBezTo>
                <a:cubicBezTo>
                  <a:pt x="7512" y="3299"/>
                  <a:pt x="6941" y="3487"/>
                  <a:pt x="6406" y="3683"/>
                </a:cubicBezTo>
                <a:cubicBezTo>
                  <a:pt x="6290" y="3727"/>
                  <a:pt x="6227" y="3852"/>
                  <a:pt x="6272" y="3968"/>
                </a:cubicBezTo>
                <a:cubicBezTo>
                  <a:pt x="6299" y="4057"/>
                  <a:pt x="6388" y="4111"/>
                  <a:pt x="6477" y="4111"/>
                </a:cubicBezTo>
                <a:cubicBezTo>
                  <a:pt x="6504" y="4111"/>
                  <a:pt x="6531" y="4111"/>
                  <a:pt x="6557" y="4102"/>
                </a:cubicBezTo>
                <a:cubicBezTo>
                  <a:pt x="7093" y="3906"/>
                  <a:pt x="7655" y="3718"/>
                  <a:pt x="8226" y="3540"/>
                </a:cubicBezTo>
                <a:cubicBezTo>
                  <a:pt x="8342" y="3504"/>
                  <a:pt x="8413" y="3379"/>
                  <a:pt x="8377" y="3264"/>
                </a:cubicBezTo>
                <a:cubicBezTo>
                  <a:pt x="8342" y="3171"/>
                  <a:pt x="8256" y="3107"/>
                  <a:pt x="8164" y="3107"/>
                </a:cubicBezTo>
                <a:close/>
                <a:moveTo>
                  <a:pt x="65904" y="4300"/>
                </a:moveTo>
                <a:cubicBezTo>
                  <a:pt x="65814" y="4300"/>
                  <a:pt x="65729" y="4351"/>
                  <a:pt x="65695" y="4432"/>
                </a:cubicBezTo>
                <a:cubicBezTo>
                  <a:pt x="65641" y="4548"/>
                  <a:pt x="65695" y="4682"/>
                  <a:pt x="65811" y="4727"/>
                </a:cubicBezTo>
                <a:cubicBezTo>
                  <a:pt x="66373" y="4967"/>
                  <a:pt x="66908" y="5217"/>
                  <a:pt x="67399" y="5467"/>
                </a:cubicBezTo>
                <a:cubicBezTo>
                  <a:pt x="67435" y="5485"/>
                  <a:pt x="67470" y="5494"/>
                  <a:pt x="67506" y="5494"/>
                </a:cubicBezTo>
                <a:cubicBezTo>
                  <a:pt x="67586" y="5494"/>
                  <a:pt x="67667" y="5449"/>
                  <a:pt x="67702" y="5369"/>
                </a:cubicBezTo>
                <a:cubicBezTo>
                  <a:pt x="67756" y="5262"/>
                  <a:pt x="67711" y="5128"/>
                  <a:pt x="67604" y="5074"/>
                </a:cubicBezTo>
                <a:cubicBezTo>
                  <a:pt x="67096" y="4816"/>
                  <a:pt x="66551" y="4557"/>
                  <a:pt x="65989" y="4316"/>
                </a:cubicBezTo>
                <a:cubicBezTo>
                  <a:pt x="65961" y="4305"/>
                  <a:pt x="65933" y="4300"/>
                  <a:pt x="65904" y="4300"/>
                </a:cubicBezTo>
                <a:close/>
                <a:moveTo>
                  <a:pt x="4827" y="4318"/>
                </a:moveTo>
                <a:cubicBezTo>
                  <a:pt x="4799" y="4318"/>
                  <a:pt x="4772" y="4323"/>
                  <a:pt x="4746" y="4334"/>
                </a:cubicBezTo>
                <a:cubicBezTo>
                  <a:pt x="4175" y="4575"/>
                  <a:pt x="3631" y="4834"/>
                  <a:pt x="3123" y="5092"/>
                </a:cubicBezTo>
                <a:cubicBezTo>
                  <a:pt x="3016" y="5146"/>
                  <a:pt x="2971" y="5280"/>
                  <a:pt x="3025" y="5387"/>
                </a:cubicBezTo>
                <a:cubicBezTo>
                  <a:pt x="3069" y="5467"/>
                  <a:pt x="3141" y="5512"/>
                  <a:pt x="3221" y="5512"/>
                </a:cubicBezTo>
                <a:cubicBezTo>
                  <a:pt x="3257" y="5512"/>
                  <a:pt x="3292" y="5503"/>
                  <a:pt x="3328" y="5485"/>
                </a:cubicBezTo>
                <a:cubicBezTo>
                  <a:pt x="3828" y="5235"/>
                  <a:pt x="4363" y="4985"/>
                  <a:pt x="4916" y="4744"/>
                </a:cubicBezTo>
                <a:cubicBezTo>
                  <a:pt x="5032" y="4700"/>
                  <a:pt x="5085" y="4566"/>
                  <a:pt x="5032" y="4450"/>
                </a:cubicBezTo>
                <a:cubicBezTo>
                  <a:pt x="4998" y="4369"/>
                  <a:pt x="4913" y="4318"/>
                  <a:pt x="4827" y="4318"/>
                </a:cubicBezTo>
                <a:close/>
                <a:moveTo>
                  <a:pt x="69051" y="5918"/>
                </a:moveTo>
                <a:cubicBezTo>
                  <a:pt x="68975" y="5918"/>
                  <a:pt x="68900" y="5955"/>
                  <a:pt x="68853" y="6020"/>
                </a:cubicBezTo>
                <a:cubicBezTo>
                  <a:pt x="68791" y="6127"/>
                  <a:pt x="68826" y="6261"/>
                  <a:pt x="68924" y="6332"/>
                </a:cubicBezTo>
                <a:cubicBezTo>
                  <a:pt x="69451" y="6662"/>
                  <a:pt x="69924" y="7001"/>
                  <a:pt x="70343" y="7340"/>
                </a:cubicBezTo>
                <a:cubicBezTo>
                  <a:pt x="70387" y="7376"/>
                  <a:pt x="70432" y="7394"/>
                  <a:pt x="70486" y="7394"/>
                </a:cubicBezTo>
                <a:cubicBezTo>
                  <a:pt x="70548" y="7394"/>
                  <a:pt x="70610" y="7367"/>
                  <a:pt x="70655" y="7314"/>
                </a:cubicBezTo>
                <a:cubicBezTo>
                  <a:pt x="70735" y="7216"/>
                  <a:pt x="70718" y="7082"/>
                  <a:pt x="70628" y="7001"/>
                </a:cubicBezTo>
                <a:cubicBezTo>
                  <a:pt x="70191" y="6645"/>
                  <a:pt x="69701" y="6288"/>
                  <a:pt x="69165" y="5949"/>
                </a:cubicBezTo>
                <a:cubicBezTo>
                  <a:pt x="69129" y="5928"/>
                  <a:pt x="69090" y="5918"/>
                  <a:pt x="69051" y="5918"/>
                </a:cubicBezTo>
                <a:close/>
                <a:moveTo>
                  <a:pt x="1684" y="5942"/>
                </a:moveTo>
                <a:cubicBezTo>
                  <a:pt x="1642" y="5942"/>
                  <a:pt x="1600" y="5953"/>
                  <a:pt x="1562" y="5975"/>
                </a:cubicBezTo>
                <a:cubicBezTo>
                  <a:pt x="1026" y="6314"/>
                  <a:pt x="536" y="6671"/>
                  <a:pt x="107" y="7028"/>
                </a:cubicBezTo>
                <a:cubicBezTo>
                  <a:pt x="9" y="7108"/>
                  <a:pt x="0" y="7251"/>
                  <a:pt x="81" y="7340"/>
                </a:cubicBezTo>
                <a:cubicBezTo>
                  <a:pt x="125" y="7394"/>
                  <a:pt x="188" y="7421"/>
                  <a:pt x="250" y="7421"/>
                </a:cubicBezTo>
                <a:cubicBezTo>
                  <a:pt x="304" y="7421"/>
                  <a:pt x="348" y="7403"/>
                  <a:pt x="393" y="7376"/>
                </a:cubicBezTo>
                <a:cubicBezTo>
                  <a:pt x="812" y="7028"/>
                  <a:pt x="1285" y="6680"/>
                  <a:pt x="1802" y="6350"/>
                </a:cubicBezTo>
                <a:cubicBezTo>
                  <a:pt x="1909" y="6288"/>
                  <a:pt x="1936" y="6145"/>
                  <a:pt x="1874" y="6047"/>
                </a:cubicBezTo>
                <a:cubicBezTo>
                  <a:pt x="1834" y="5978"/>
                  <a:pt x="1760" y="5942"/>
                  <a:pt x="1684" y="594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77"/>
          <p:cNvSpPr/>
          <p:nvPr/>
        </p:nvSpPr>
        <p:spPr>
          <a:xfrm>
            <a:off x="5223033" y="4316910"/>
            <a:ext cx="44320" cy="53933"/>
          </a:xfrm>
          <a:custGeom>
            <a:avLst/>
            <a:gdLst/>
            <a:ahLst/>
            <a:cxnLst/>
            <a:rect l="l" t="t" r="r" b="b"/>
            <a:pathLst>
              <a:path w="982" h="1195" extrusionOk="0">
                <a:moveTo>
                  <a:pt x="245" y="0"/>
                </a:moveTo>
                <a:cubicBezTo>
                  <a:pt x="197" y="0"/>
                  <a:pt x="148" y="14"/>
                  <a:pt x="107" y="44"/>
                </a:cubicBezTo>
                <a:cubicBezTo>
                  <a:pt x="9" y="124"/>
                  <a:pt x="0" y="258"/>
                  <a:pt x="72" y="356"/>
                </a:cubicBezTo>
                <a:cubicBezTo>
                  <a:pt x="411" y="785"/>
                  <a:pt x="518" y="1052"/>
                  <a:pt x="518" y="1052"/>
                </a:cubicBezTo>
                <a:cubicBezTo>
                  <a:pt x="554" y="1141"/>
                  <a:pt x="634" y="1195"/>
                  <a:pt x="723" y="1195"/>
                </a:cubicBezTo>
                <a:cubicBezTo>
                  <a:pt x="750" y="1195"/>
                  <a:pt x="777" y="1186"/>
                  <a:pt x="803" y="1177"/>
                </a:cubicBezTo>
                <a:cubicBezTo>
                  <a:pt x="919" y="1132"/>
                  <a:pt x="982" y="1008"/>
                  <a:pt x="937" y="892"/>
                </a:cubicBezTo>
                <a:cubicBezTo>
                  <a:pt x="928" y="883"/>
                  <a:pt x="812" y="570"/>
                  <a:pt x="420" y="80"/>
                </a:cubicBezTo>
                <a:cubicBezTo>
                  <a:pt x="378" y="28"/>
                  <a:pt x="312" y="0"/>
                  <a:pt x="24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77"/>
          <p:cNvSpPr txBox="1">
            <a:spLocks noGrp="1"/>
          </p:cNvSpPr>
          <p:nvPr>
            <p:ph type="title"/>
          </p:nvPr>
        </p:nvSpPr>
        <p:spPr>
          <a:xfrm>
            <a:off x="4969453" y="1564525"/>
            <a:ext cx="3461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97" name="Google Shape;2997;p77"/>
          <p:cNvSpPr txBox="1">
            <a:spLocks noGrp="1"/>
          </p:cNvSpPr>
          <p:nvPr>
            <p:ph type="title" idx="2" hasCustomPrompt="1"/>
          </p:nvPr>
        </p:nvSpPr>
        <p:spPr>
          <a:xfrm>
            <a:off x="7308575" y="710850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98" name="Google Shape;2998;p77"/>
          <p:cNvSpPr txBox="1">
            <a:spLocks noGrp="1"/>
          </p:cNvSpPr>
          <p:nvPr>
            <p:ph type="subTitle" idx="1"/>
          </p:nvPr>
        </p:nvSpPr>
        <p:spPr>
          <a:xfrm>
            <a:off x="5664800" y="2406325"/>
            <a:ext cx="2766000" cy="4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_1_1">
    <p:spTree>
      <p:nvGrpSpPr>
        <p:cNvPr id="1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0" name="Google Shape;3000;p78"/>
          <p:cNvGrpSpPr/>
          <p:nvPr/>
        </p:nvGrpSpPr>
        <p:grpSpPr>
          <a:xfrm>
            <a:off x="-730125" y="974071"/>
            <a:ext cx="10610079" cy="2052484"/>
            <a:chOff x="-730125" y="974071"/>
            <a:chExt cx="10610079" cy="2052484"/>
          </a:xfrm>
        </p:grpSpPr>
        <p:sp>
          <p:nvSpPr>
            <p:cNvPr id="3001" name="Google Shape;3001;p78"/>
            <p:cNvSpPr/>
            <p:nvPr/>
          </p:nvSpPr>
          <p:spPr>
            <a:xfrm>
              <a:off x="-730125" y="2025191"/>
              <a:ext cx="10610079" cy="1001364"/>
            </a:xfrm>
            <a:custGeom>
              <a:avLst/>
              <a:gdLst/>
              <a:ahLst/>
              <a:cxnLst/>
              <a:rect l="l" t="t" r="r" b="b"/>
              <a:pathLst>
                <a:path w="111594" h="13106" extrusionOk="0">
                  <a:moveTo>
                    <a:pt x="0" y="0"/>
                  </a:moveTo>
                  <a:lnTo>
                    <a:pt x="0" y="13105"/>
                  </a:lnTo>
                  <a:lnTo>
                    <a:pt x="111594" y="13105"/>
                  </a:lnTo>
                  <a:lnTo>
                    <a:pt x="1115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8"/>
            <p:cNvSpPr/>
            <p:nvPr/>
          </p:nvSpPr>
          <p:spPr>
            <a:xfrm>
              <a:off x="-722519" y="1704132"/>
              <a:ext cx="10602472" cy="321130"/>
            </a:xfrm>
            <a:custGeom>
              <a:avLst/>
              <a:gdLst/>
              <a:ahLst/>
              <a:cxnLst/>
              <a:rect l="l" t="t" r="r" b="b"/>
              <a:pathLst>
                <a:path w="111514" h="4203" extrusionOk="0">
                  <a:moveTo>
                    <a:pt x="1" y="0"/>
                  </a:moveTo>
                  <a:lnTo>
                    <a:pt x="1" y="4202"/>
                  </a:lnTo>
                  <a:lnTo>
                    <a:pt x="111514" y="4202"/>
                  </a:lnTo>
                  <a:lnTo>
                    <a:pt x="1115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8"/>
            <p:cNvSpPr/>
            <p:nvPr/>
          </p:nvSpPr>
          <p:spPr>
            <a:xfrm>
              <a:off x="-595306" y="1383074"/>
              <a:ext cx="10348045" cy="321130"/>
            </a:xfrm>
            <a:custGeom>
              <a:avLst/>
              <a:gdLst/>
              <a:ahLst/>
              <a:cxnLst/>
              <a:rect l="l" t="t" r="r" b="b"/>
              <a:pathLst>
                <a:path w="108838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08837" y="4202"/>
                  </a:lnTo>
                  <a:lnTo>
                    <a:pt x="108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8"/>
            <p:cNvSpPr/>
            <p:nvPr/>
          </p:nvSpPr>
          <p:spPr>
            <a:xfrm>
              <a:off x="-595306" y="1616189"/>
              <a:ext cx="10348045" cy="88019"/>
            </a:xfrm>
            <a:custGeom>
              <a:avLst/>
              <a:gdLst/>
              <a:ahLst/>
              <a:cxnLst/>
              <a:rect l="l" t="t" r="r" b="b"/>
              <a:pathLst>
                <a:path w="108838" h="1152" extrusionOk="0">
                  <a:moveTo>
                    <a:pt x="1" y="1"/>
                  </a:moveTo>
                  <a:lnTo>
                    <a:pt x="1" y="1151"/>
                  </a:lnTo>
                  <a:lnTo>
                    <a:pt x="108837" y="1151"/>
                  </a:lnTo>
                  <a:lnTo>
                    <a:pt x="1088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8"/>
            <p:cNvSpPr/>
            <p:nvPr/>
          </p:nvSpPr>
          <p:spPr>
            <a:xfrm>
              <a:off x="-441756" y="1062015"/>
              <a:ext cx="10040945" cy="321130"/>
            </a:xfrm>
            <a:custGeom>
              <a:avLst/>
              <a:gdLst/>
              <a:ahLst/>
              <a:cxnLst/>
              <a:rect l="l" t="t" r="r" b="b"/>
              <a:pathLst>
                <a:path w="105608" h="4203" extrusionOk="0">
                  <a:moveTo>
                    <a:pt x="0" y="1"/>
                  </a:moveTo>
                  <a:lnTo>
                    <a:pt x="0" y="4203"/>
                  </a:lnTo>
                  <a:lnTo>
                    <a:pt x="105608" y="4203"/>
                  </a:lnTo>
                  <a:lnTo>
                    <a:pt x="1056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8"/>
            <p:cNvSpPr/>
            <p:nvPr/>
          </p:nvSpPr>
          <p:spPr>
            <a:xfrm>
              <a:off x="-441756" y="1295130"/>
              <a:ext cx="10040945" cy="88019"/>
            </a:xfrm>
            <a:custGeom>
              <a:avLst/>
              <a:gdLst/>
              <a:ahLst/>
              <a:cxnLst/>
              <a:rect l="l" t="t" r="r" b="b"/>
              <a:pathLst>
                <a:path w="105608" h="1152" extrusionOk="0">
                  <a:moveTo>
                    <a:pt x="0" y="1"/>
                  </a:moveTo>
                  <a:lnTo>
                    <a:pt x="0" y="1152"/>
                  </a:lnTo>
                  <a:lnTo>
                    <a:pt x="105608" y="1152"/>
                  </a:lnTo>
                  <a:lnTo>
                    <a:pt x="1056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8"/>
            <p:cNvSpPr/>
            <p:nvPr/>
          </p:nvSpPr>
          <p:spPr>
            <a:xfrm>
              <a:off x="-287351" y="974071"/>
              <a:ext cx="9732228" cy="88019"/>
            </a:xfrm>
            <a:custGeom>
              <a:avLst/>
              <a:gdLst/>
              <a:ahLst/>
              <a:cxnLst/>
              <a:rect l="l" t="t" r="r" b="b"/>
              <a:pathLst>
                <a:path w="102361" h="1152" extrusionOk="0">
                  <a:moveTo>
                    <a:pt x="0" y="1"/>
                  </a:moveTo>
                  <a:lnTo>
                    <a:pt x="0" y="1152"/>
                  </a:lnTo>
                  <a:lnTo>
                    <a:pt x="102360" y="1152"/>
                  </a:lnTo>
                  <a:lnTo>
                    <a:pt x="1023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8" name="Google Shape;3008;p78"/>
          <p:cNvSpPr/>
          <p:nvPr/>
        </p:nvSpPr>
        <p:spPr>
          <a:xfrm>
            <a:off x="0" y="3145429"/>
            <a:ext cx="9144148" cy="1998073"/>
          </a:xfrm>
          <a:custGeom>
            <a:avLst/>
            <a:gdLst/>
            <a:ahLst/>
            <a:cxnLst/>
            <a:rect l="l" t="t" r="r" b="b"/>
            <a:pathLst>
              <a:path w="111514" h="74340" extrusionOk="0">
                <a:moveTo>
                  <a:pt x="1" y="1"/>
                </a:moveTo>
                <a:lnTo>
                  <a:pt x="1" y="74340"/>
                </a:lnTo>
                <a:lnTo>
                  <a:pt x="111514" y="74340"/>
                </a:lnTo>
                <a:lnTo>
                  <a:pt x="111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78"/>
          <p:cNvSpPr/>
          <p:nvPr/>
        </p:nvSpPr>
        <p:spPr>
          <a:xfrm>
            <a:off x="-423" y="2991825"/>
            <a:ext cx="9144012" cy="193078"/>
          </a:xfrm>
          <a:custGeom>
            <a:avLst/>
            <a:gdLst/>
            <a:ahLst/>
            <a:cxnLst/>
            <a:rect l="l" t="t" r="r" b="b"/>
            <a:pathLst>
              <a:path w="111594" h="3579" extrusionOk="0">
                <a:moveTo>
                  <a:pt x="0" y="1"/>
                </a:moveTo>
                <a:lnTo>
                  <a:pt x="0" y="3578"/>
                </a:lnTo>
                <a:lnTo>
                  <a:pt x="111594" y="3578"/>
                </a:lnTo>
                <a:lnTo>
                  <a:pt x="1115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78"/>
          <p:cNvSpPr/>
          <p:nvPr/>
        </p:nvSpPr>
        <p:spPr>
          <a:xfrm>
            <a:off x="6133" y="3184854"/>
            <a:ext cx="9137457" cy="56321"/>
          </a:xfrm>
          <a:custGeom>
            <a:avLst/>
            <a:gdLst/>
            <a:ahLst/>
            <a:cxnLst/>
            <a:rect l="l" t="t" r="r" b="b"/>
            <a:pathLst>
              <a:path w="111514" h="1044" extrusionOk="0">
                <a:moveTo>
                  <a:pt x="1" y="0"/>
                </a:moveTo>
                <a:lnTo>
                  <a:pt x="1" y="1044"/>
                </a:lnTo>
                <a:lnTo>
                  <a:pt x="111514" y="1044"/>
                </a:lnTo>
                <a:lnTo>
                  <a:pt x="11151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1" name="Google Shape;3011;p78"/>
          <p:cNvGrpSpPr/>
          <p:nvPr/>
        </p:nvGrpSpPr>
        <p:grpSpPr>
          <a:xfrm rot="10800000">
            <a:off x="1825304" y="185717"/>
            <a:ext cx="700042" cy="525144"/>
            <a:chOff x="4603300" y="1956150"/>
            <a:chExt cx="194025" cy="145550"/>
          </a:xfrm>
        </p:grpSpPr>
        <p:sp>
          <p:nvSpPr>
            <p:cNvPr id="3012" name="Google Shape;3012;p78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8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4" name="Google Shape;3014;p78"/>
          <p:cNvGrpSpPr/>
          <p:nvPr/>
        </p:nvGrpSpPr>
        <p:grpSpPr>
          <a:xfrm rot="840049">
            <a:off x="7006367" y="238596"/>
            <a:ext cx="700039" cy="525142"/>
            <a:chOff x="4603300" y="1956150"/>
            <a:chExt cx="194025" cy="145550"/>
          </a:xfrm>
        </p:grpSpPr>
        <p:sp>
          <p:nvSpPr>
            <p:cNvPr id="3015" name="Google Shape;3015;p78"/>
            <p:cNvSpPr/>
            <p:nvPr/>
          </p:nvSpPr>
          <p:spPr>
            <a:xfrm>
              <a:off x="4603300" y="2009225"/>
              <a:ext cx="93025" cy="92475"/>
            </a:xfrm>
            <a:custGeom>
              <a:avLst/>
              <a:gdLst/>
              <a:ahLst/>
              <a:cxnLst/>
              <a:rect l="l" t="t" r="r" b="b"/>
              <a:pathLst>
                <a:path w="3721" h="3699" extrusionOk="0">
                  <a:moveTo>
                    <a:pt x="1849" y="0"/>
                  </a:moveTo>
                  <a:cubicBezTo>
                    <a:pt x="822" y="0"/>
                    <a:pt x="0" y="822"/>
                    <a:pt x="0" y="1849"/>
                  </a:cubicBezTo>
                  <a:cubicBezTo>
                    <a:pt x="0" y="2876"/>
                    <a:pt x="822" y="3698"/>
                    <a:pt x="1849" y="3698"/>
                  </a:cubicBezTo>
                  <a:cubicBezTo>
                    <a:pt x="2876" y="3698"/>
                    <a:pt x="3721" y="2876"/>
                    <a:pt x="3721" y="1849"/>
                  </a:cubicBezTo>
                  <a:cubicBezTo>
                    <a:pt x="3721" y="822"/>
                    <a:pt x="2876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8"/>
            <p:cNvSpPr/>
            <p:nvPr/>
          </p:nvSpPr>
          <p:spPr>
            <a:xfrm>
              <a:off x="4741400" y="1956150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19" y="1"/>
                  </a:moveTo>
                  <a:cubicBezTo>
                    <a:pt x="502" y="1"/>
                    <a:pt x="0" y="503"/>
                    <a:pt x="0" y="1119"/>
                  </a:cubicBezTo>
                  <a:cubicBezTo>
                    <a:pt x="0" y="1735"/>
                    <a:pt x="502" y="2237"/>
                    <a:pt x="1119" y="2237"/>
                  </a:cubicBezTo>
                  <a:cubicBezTo>
                    <a:pt x="1735" y="2237"/>
                    <a:pt x="2237" y="1735"/>
                    <a:pt x="2237" y="1119"/>
                  </a:cubicBezTo>
                  <a:cubicBezTo>
                    <a:pt x="2237" y="503"/>
                    <a:pt x="1735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7" name="Google Shape;3017;p78"/>
          <p:cNvSpPr txBox="1">
            <a:spLocks noGrp="1"/>
          </p:cNvSpPr>
          <p:nvPr>
            <p:ph type="title"/>
          </p:nvPr>
        </p:nvSpPr>
        <p:spPr>
          <a:xfrm>
            <a:off x="2190737" y="1640725"/>
            <a:ext cx="47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78"/>
          <p:cNvSpPr txBox="1">
            <a:spLocks noGrp="1"/>
          </p:cNvSpPr>
          <p:nvPr>
            <p:ph type="title" idx="2" hasCustomPrompt="1"/>
          </p:nvPr>
        </p:nvSpPr>
        <p:spPr>
          <a:xfrm>
            <a:off x="4010850" y="710850"/>
            <a:ext cx="1122300" cy="6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19" name="Google Shape;3019;p78"/>
          <p:cNvSpPr txBox="1">
            <a:spLocks noGrp="1"/>
          </p:cNvSpPr>
          <p:nvPr>
            <p:ph type="subTitle" idx="1"/>
          </p:nvPr>
        </p:nvSpPr>
        <p:spPr>
          <a:xfrm>
            <a:off x="2190752" y="2437799"/>
            <a:ext cx="4762500" cy="3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1" name="Google Shape;3021;p79"/>
          <p:cNvGrpSpPr/>
          <p:nvPr/>
        </p:nvGrpSpPr>
        <p:grpSpPr>
          <a:xfrm>
            <a:off x="315897" y="-69333"/>
            <a:ext cx="8189442" cy="4743495"/>
            <a:chOff x="1028391" y="378252"/>
            <a:chExt cx="6305391" cy="3652214"/>
          </a:xfrm>
        </p:grpSpPr>
        <p:grpSp>
          <p:nvGrpSpPr>
            <p:cNvPr id="3022" name="Google Shape;3022;p79"/>
            <p:cNvGrpSpPr/>
            <p:nvPr/>
          </p:nvGrpSpPr>
          <p:grpSpPr>
            <a:xfrm>
              <a:off x="1028391" y="378252"/>
              <a:ext cx="6305391" cy="3652214"/>
              <a:chOff x="2468550" y="752825"/>
              <a:chExt cx="2328775" cy="1348875"/>
            </a:xfrm>
          </p:grpSpPr>
          <p:sp>
            <p:nvSpPr>
              <p:cNvPr id="3023" name="Google Shape;3023;p79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79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79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79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79"/>
              <p:cNvSpPr/>
              <p:nvPr/>
            </p:nvSpPr>
            <p:spPr>
              <a:xfrm>
                <a:off x="4696326" y="884241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79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79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0" name="Google Shape;3030;p79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1" name="Google Shape;3031;p79"/>
          <p:cNvSpPr txBox="1"/>
          <p:nvPr/>
        </p:nvSpPr>
        <p:spPr>
          <a:xfrm>
            <a:off x="720000" y="3446113"/>
            <a:ext cx="31116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2" name="Google Shape;3032;p79"/>
          <p:cNvSpPr txBox="1">
            <a:spLocks noGrp="1"/>
          </p:cNvSpPr>
          <p:nvPr>
            <p:ph type="title"/>
          </p:nvPr>
        </p:nvSpPr>
        <p:spPr>
          <a:xfrm>
            <a:off x="720000" y="539401"/>
            <a:ext cx="42948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33" name="Google Shape;3033;p79"/>
          <p:cNvSpPr txBox="1">
            <a:spLocks noGrp="1"/>
          </p:cNvSpPr>
          <p:nvPr>
            <p:ph type="subTitle" idx="1"/>
          </p:nvPr>
        </p:nvSpPr>
        <p:spPr>
          <a:xfrm>
            <a:off x="720000" y="2481975"/>
            <a:ext cx="29118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34" name="Google Shape;3034;p79"/>
          <p:cNvSpPr txBox="1">
            <a:spLocks noGrp="1"/>
          </p:cNvSpPr>
          <p:nvPr>
            <p:ph type="subTitle" idx="2"/>
          </p:nvPr>
        </p:nvSpPr>
        <p:spPr>
          <a:xfrm>
            <a:off x="720000" y="2073050"/>
            <a:ext cx="29118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3035" name="Google Shape;3035;p79"/>
          <p:cNvGrpSpPr/>
          <p:nvPr/>
        </p:nvGrpSpPr>
        <p:grpSpPr>
          <a:xfrm>
            <a:off x="8554395" y="840603"/>
            <a:ext cx="457280" cy="375089"/>
            <a:chOff x="3556000" y="4604100"/>
            <a:chExt cx="1651425" cy="1354600"/>
          </a:xfrm>
        </p:grpSpPr>
        <p:sp>
          <p:nvSpPr>
            <p:cNvPr id="3036" name="Google Shape;3036;p79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9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9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9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9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9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9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9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9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9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9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9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9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9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9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9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9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9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9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9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9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9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9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9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9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9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9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9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9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9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9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9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9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9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9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9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9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9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9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9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9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9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9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9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9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9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9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9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9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5" name="Google Shape;3085;p79"/>
          <p:cNvSpPr/>
          <p:nvPr/>
        </p:nvSpPr>
        <p:spPr>
          <a:xfrm rot="-2700000">
            <a:off x="8715978" y="1328952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2">
    <p:spTree>
      <p:nvGrpSpPr>
        <p:cNvPr id="1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7" name="Google Shape;3087;p80"/>
          <p:cNvGrpSpPr/>
          <p:nvPr/>
        </p:nvGrpSpPr>
        <p:grpSpPr>
          <a:xfrm>
            <a:off x="323821" y="-210501"/>
            <a:ext cx="8503502" cy="4866940"/>
            <a:chOff x="1028391" y="378252"/>
            <a:chExt cx="6381136" cy="3652214"/>
          </a:xfrm>
        </p:grpSpPr>
        <p:grpSp>
          <p:nvGrpSpPr>
            <p:cNvPr id="3088" name="Google Shape;3088;p80"/>
            <p:cNvGrpSpPr/>
            <p:nvPr/>
          </p:nvGrpSpPr>
          <p:grpSpPr>
            <a:xfrm>
              <a:off x="1028391" y="378252"/>
              <a:ext cx="6381136" cy="3652214"/>
              <a:chOff x="2468550" y="752825"/>
              <a:chExt cx="2356750" cy="1348875"/>
            </a:xfrm>
          </p:grpSpPr>
          <p:sp>
            <p:nvSpPr>
              <p:cNvPr id="3089" name="Google Shape;3089;p80"/>
              <p:cNvSpPr/>
              <p:nvPr/>
            </p:nvSpPr>
            <p:spPr>
              <a:xfrm>
                <a:off x="2468550" y="752825"/>
                <a:ext cx="2289975" cy="1322800"/>
              </a:xfrm>
              <a:custGeom>
                <a:avLst/>
                <a:gdLst/>
                <a:ahLst/>
                <a:cxnLst/>
                <a:rect l="l" t="t" r="r" b="b"/>
                <a:pathLst>
                  <a:path w="91599" h="52912" extrusionOk="0">
                    <a:moveTo>
                      <a:pt x="74393" y="1"/>
                    </a:moveTo>
                    <a:cubicBezTo>
                      <a:pt x="62319" y="1"/>
                      <a:pt x="61163" y="15573"/>
                      <a:pt x="49874" y="17365"/>
                    </a:cubicBezTo>
                    <a:cubicBezTo>
                      <a:pt x="48811" y="17532"/>
                      <a:pt x="47770" y="17604"/>
                      <a:pt x="46747" y="17604"/>
                    </a:cubicBezTo>
                    <a:cubicBezTo>
                      <a:pt x="39483" y="17604"/>
                      <a:pt x="33080" y="13930"/>
                      <a:pt x="25377" y="13930"/>
                    </a:cubicBezTo>
                    <a:cubicBezTo>
                      <a:pt x="22403" y="13930"/>
                      <a:pt x="19236" y="14478"/>
                      <a:pt x="15750" y="15996"/>
                    </a:cubicBezTo>
                    <a:cubicBezTo>
                      <a:pt x="3356" y="21360"/>
                      <a:pt x="1" y="51626"/>
                      <a:pt x="36384" y="52836"/>
                    </a:cubicBezTo>
                    <a:cubicBezTo>
                      <a:pt x="37913" y="52886"/>
                      <a:pt x="39432" y="52912"/>
                      <a:pt x="40941" y="52912"/>
                    </a:cubicBezTo>
                    <a:cubicBezTo>
                      <a:pt x="68176" y="52912"/>
                      <a:pt x="91599" y="44480"/>
                      <a:pt x="91599" y="19305"/>
                    </a:cubicBezTo>
                    <a:cubicBezTo>
                      <a:pt x="91599" y="10403"/>
                      <a:pt x="84455" y="634"/>
                      <a:pt x="75575" y="41"/>
                    </a:cubicBezTo>
                    <a:cubicBezTo>
                      <a:pt x="75416" y="41"/>
                      <a:pt x="75256" y="18"/>
                      <a:pt x="75096" y="18"/>
                    </a:cubicBezTo>
                    <a:cubicBezTo>
                      <a:pt x="74858" y="6"/>
                      <a:pt x="74624" y="1"/>
                      <a:pt x="74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80"/>
              <p:cNvSpPr/>
              <p:nvPr/>
            </p:nvSpPr>
            <p:spPr>
              <a:xfrm>
                <a:off x="2497650" y="1476825"/>
                <a:ext cx="108450" cy="1078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315" extrusionOk="0">
                    <a:moveTo>
                      <a:pt x="2169" y="0"/>
                    </a:moveTo>
                    <a:cubicBezTo>
                      <a:pt x="982" y="0"/>
                      <a:pt x="1" y="959"/>
                      <a:pt x="1" y="2169"/>
                    </a:cubicBezTo>
                    <a:cubicBezTo>
                      <a:pt x="1" y="3356"/>
                      <a:pt x="982" y="4314"/>
                      <a:pt x="2169" y="4314"/>
                    </a:cubicBezTo>
                    <a:cubicBezTo>
                      <a:pt x="3356" y="4314"/>
                      <a:pt x="4338" y="3356"/>
                      <a:pt x="4338" y="2169"/>
                    </a:cubicBezTo>
                    <a:cubicBezTo>
                      <a:pt x="4338" y="959"/>
                      <a:pt x="3356" y="0"/>
                      <a:pt x="2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80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80"/>
              <p:cNvSpPr/>
              <p:nvPr/>
            </p:nvSpPr>
            <p:spPr>
              <a:xfrm>
                <a:off x="4603300" y="2009225"/>
                <a:ext cx="93025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699" extrusionOk="0">
                    <a:moveTo>
                      <a:pt x="1849" y="0"/>
                    </a:moveTo>
                    <a:cubicBezTo>
                      <a:pt x="822" y="0"/>
                      <a:pt x="0" y="822"/>
                      <a:pt x="0" y="1849"/>
                    </a:cubicBezTo>
                    <a:cubicBezTo>
                      <a:pt x="0" y="2876"/>
                      <a:pt x="822" y="3698"/>
                      <a:pt x="1849" y="3698"/>
                    </a:cubicBezTo>
                    <a:cubicBezTo>
                      <a:pt x="2876" y="3698"/>
                      <a:pt x="3721" y="2876"/>
                      <a:pt x="3721" y="1849"/>
                    </a:cubicBezTo>
                    <a:cubicBezTo>
                      <a:pt x="3721" y="822"/>
                      <a:pt x="2876" y="0"/>
                      <a:pt x="1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80"/>
              <p:cNvSpPr/>
              <p:nvPr/>
            </p:nvSpPr>
            <p:spPr>
              <a:xfrm>
                <a:off x="4769350" y="1007775"/>
                <a:ext cx="559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237" extrusionOk="0">
                    <a:moveTo>
                      <a:pt x="1119" y="0"/>
                    </a:moveTo>
                    <a:cubicBezTo>
                      <a:pt x="503" y="0"/>
                      <a:pt x="1" y="502"/>
                      <a:pt x="1" y="1118"/>
                    </a:cubicBezTo>
                    <a:cubicBezTo>
                      <a:pt x="1" y="1735"/>
                      <a:pt x="503" y="2237"/>
                      <a:pt x="1119" y="2237"/>
                    </a:cubicBezTo>
                    <a:cubicBezTo>
                      <a:pt x="1735" y="2237"/>
                      <a:pt x="2237" y="1735"/>
                      <a:pt x="2237" y="1118"/>
                    </a:cubicBezTo>
                    <a:cubicBezTo>
                      <a:pt x="2237" y="502"/>
                      <a:pt x="1735" y="0"/>
                      <a:pt x="1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80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80"/>
              <p:cNvSpPr/>
              <p:nvPr/>
            </p:nvSpPr>
            <p:spPr>
              <a:xfrm>
                <a:off x="4741400" y="1956150"/>
                <a:ext cx="559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8" extrusionOk="0">
                    <a:moveTo>
                      <a:pt x="1119" y="1"/>
                    </a:moveTo>
                    <a:cubicBezTo>
                      <a:pt x="502" y="1"/>
                      <a:pt x="0" y="503"/>
                      <a:pt x="0" y="1119"/>
                    </a:cubicBezTo>
                    <a:cubicBezTo>
                      <a:pt x="0" y="1735"/>
                      <a:pt x="502" y="2237"/>
                      <a:pt x="1119" y="2237"/>
                    </a:cubicBezTo>
                    <a:cubicBezTo>
                      <a:pt x="1735" y="2237"/>
                      <a:pt x="2237" y="1735"/>
                      <a:pt x="2237" y="1119"/>
                    </a:cubicBezTo>
                    <a:cubicBezTo>
                      <a:pt x="2237" y="503"/>
                      <a:pt x="1735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96" name="Google Shape;3096;p80"/>
            <p:cNvSpPr/>
            <p:nvPr/>
          </p:nvSpPr>
          <p:spPr>
            <a:xfrm>
              <a:off x="1278703" y="2852567"/>
              <a:ext cx="153047" cy="15149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cubicBezTo>
                    <a:pt x="1" y="1758"/>
                    <a:pt x="503" y="2237"/>
                    <a:pt x="1119" y="2237"/>
                  </a:cubicBezTo>
                  <a:cubicBezTo>
                    <a:pt x="1758" y="2237"/>
                    <a:pt x="2260" y="1758"/>
                    <a:pt x="2260" y="1119"/>
                  </a:cubicBezTo>
                  <a:cubicBezTo>
                    <a:pt x="2260" y="503"/>
                    <a:pt x="1758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7" name="Google Shape;3097;p80"/>
          <p:cNvGrpSpPr/>
          <p:nvPr/>
        </p:nvGrpSpPr>
        <p:grpSpPr>
          <a:xfrm rot="-1528505">
            <a:off x="5021493" y="4634070"/>
            <a:ext cx="667370" cy="384595"/>
            <a:chOff x="2641175" y="4497400"/>
            <a:chExt cx="2270951" cy="1308715"/>
          </a:xfrm>
        </p:grpSpPr>
        <p:sp>
          <p:nvSpPr>
            <p:cNvPr id="3098" name="Google Shape;3098;p80"/>
            <p:cNvSpPr/>
            <p:nvPr/>
          </p:nvSpPr>
          <p:spPr>
            <a:xfrm>
              <a:off x="2647866" y="4497400"/>
              <a:ext cx="2257569" cy="1308715"/>
            </a:xfrm>
            <a:custGeom>
              <a:avLst/>
              <a:gdLst/>
              <a:ahLst/>
              <a:cxnLst/>
              <a:rect l="l" t="t" r="r" b="b"/>
              <a:pathLst>
                <a:path w="53983" h="31294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73" y="4862"/>
                  </a:lnTo>
                  <a:cubicBezTo>
                    <a:pt x="11002" y="5205"/>
                    <a:pt x="10455" y="5570"/>
                    <a:pt x="9907" y="5935"/>
                  </a:cubicBezTo>
                  <a:cubicBezTo>
                    <a:pt x="9679" y="6095"/>
                    <a:pt x="9473" y="6232"/>
                    <a:pt x="9245" y="6392"/>
                  </a:cubicBezTo>
                  <a:cubicBezTo>
                    <a:pt x="9017" y="6551"/>
                    <a:pt x="8788" y="6711"/>
                    <a:pt x="8560" y="6871"/>
                  </a:cubicBezTo>
                  <a:cubicBezTo>
                    <a:pt x="8263" y="7099"/>
                    <a:pt x="7967" y="7327"/>
                    <a:pt x="7670" y="7556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92" y="16435"/>
                    <a:pt x="343" y="17005"/>
                    <a:pt x="777" y="17485"/>
                  </a:cubicBezTo>
                  <a:cubicBezTo>
                    <a:pt x="2215" y="19037"/>
                    <a:pt x="4589" y="21388"/>
                    <a:pt x="7624" y="23693"/>
                  </a:cubicBezTo>
                  <a:cubicBezTo>
                    <a:pt x="8834" y="24629"/>
                    <a:pt x="10181" y="25565"/>
                    <a:pt x="11619" y="26455"/>
                  </a:cubicBezTo>
                  <a:cubicBezTo>
                    <a:pt x="16024" y="29148"/>
                    <a:pt x="21297" y="31294"/>
                    <a:pt x="27003" y="31294"/>
                  </a:cubicBezTo>
                  <a:cubicBezTo>
                    <a:pt x="32686" y="31294"/>
                    <a:pt x="37982" y="29148"/>
                    <a:pt x="42387" y="26455"/>
                  </a:cubicBezTo>
                  <a:cubicBezTo>
                    <a:pt x="43825" y="25565"/>
                    <a:pt x="45149" y="24629"/>
                    <a:pt x="46382" y="23693"/>
                  </a:cubicBezTo>
                  <a:cubicBezTo>
                    <a:pt x="49417" y="21388"/>
                    <a:pt x="51768" y="19037"/>
                    <a:pt x="53229" y="17485"/>
                  </a:cubicBezTo>
                  <a:cubicBezTo>
                    <a:pt x="53663" y="17005"/>
                    <a:pt x="53891" y="16435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80"/>
            <p:cNvSpPr/>
            <p:nvPr/>
          </p:nvSpPr>
          <p:spPr>
            <a:xfrm>
              <a:off x="2647866" y="4497400"/>
              <a:ext cx="2257569" cy="1130227"/>
            </a:xfrm>
            <a:custGeom>
              <a:avLst/>
              <a:gdLst/>
              <a:ahLst/>
              <a:cxnLst/>
              <a:rect l="l" t="t" r="r" b="b"/>
              <a:pathLst>
                <a:path w="53983" h="27026" extrusionOk="0">
                  <a:moveTo>
                    <a:pt x="27003" y="0"/>
                  </a:moveTo>
                  <a:cubicBezTo>
                    <a:pt x="21297" y="0"/>
                    <a:pt x="16024" y="2146"/>
                    <a:pt x="11619" y="4839"/>
                  </a:cubicBezTo>
                  <a:lnTo>
                    <a:pt x="11596" y="4862"/>
                  </a:lnTo>
                  <a:cubicBezTo>
                    <a:pt x="10181" y="5730"/>
                    <a:pt x="8857" y="6643"/>
                    <a:pt x="7647" y="7578"/>
                  </a:cubicBezTo>
                  <a:lnTo>
                    <a:pt x="7624" y="7578"/>
                  </a:lnTo>
                  <a:cubicBezTo>
                    <a:pt x="4589" y="9907"/>
                    <a:pt x="2215" y="12235"/>
                    <a:pt x="777" y="13810"/>
                  </a:cubicBezTo>
                  <a:cubicBezTo>
                    <a:pt x="252" y="14380"/>
                    <a:pt x="1" y="15111"/>
                    <a:pt x="46" y="15841"/>
                  </a:cubicBezTo>
                  <a:cubicBezTo>
                    <a:pt x="1895" y="17370"/>
                    <a:pt x="4474" y="19333"/>
                    <a:pt x="7624" y="21159"/>
                  </a:cubicBezTo>
                  <a:cubicBezTo>
                    <a:pt x="8857" y="21913"/>
                    <a:pt x="10204" y="22620"/>
                    <a:pt x="11619" y="23282"/>
                  </a:cubicBezTo>
                  <a:cubicBezTo>
                    <a:pt x="16115" y="25428"/>
                    <a:pt x="21365" y="27026"/>
                    <a:pt x="27003" y="27026"/>
                  </a:cubicBezTo>
                  <a:cubicBezTo>
                    <a:pt x="32618" y="27026"/>
                    <a:pt x="37891" y="25428"/>
                    <a:pt x="42387" y="23282"/>
                  </a:cubicBezTo>
                  <a:cubicBezTo>
                    <a:pt x="43802" y="22620"/>
                    <a:pt x="45126" y="21913"/>
                    <a:pt x="46382" y="21159"/>
                  </a:cubicBezTo>
                  <a:cubicBezTo>
                    <a:pt x="49509" y="19311"/>
                    <a:pt x="52111" y="17370"/>
                    <a:pt x="53937" y="15841"/>
                  </a:cubicBezTo>
                  <a:cubicBezTo>
                    <a:pt x="53982" y="15111"/>
                    <a:pt x="53754" y="14380"/>
                    <a:pt x="53229" y="13810"/>
                  </a:cubicBezTo>
                  <a:cubicBezTo>
                    <a:pt x="51768" y="12235"/>
                    <a:pt x="49417" y="9907"/>
                    <a:pt x="46382" y="7578"/>
                  </a:cubicBezTo>
                  <a:cubicBezTo>
                    <a:pt x="45149" y="6643"/>
                    <a:pt x="43825" y="5707"/>
                    <a:pt x="42387" y="4839"/>
                  </a:cubicBezTo>
                  <a:cubicBezTo>
                    <a:pt x="37982" y="2146"/>
                    <a:pt x="32686" y="0"/>
                    <a:pt x="270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80"/>
            <p:cNvSpPr/>
            <p:nvPr/>
          </p:nvSpPr>
          <p:spPr>
            <a:xfrm>
              <a:off x="2641175" y="5151470"/>
              <a:ext cx="2270951" cy="484736"/>
            </a:xfrm>
            <a:custGeom>
              <a:avLst/>
              <a:gdLst/>
              <a:ahLst/>
              <a:cxnLst/>
              <a:rect l="l" t="t" r="r" b="b"/>
              <a:pathLst>
                <a:path w="54303" h="11591" extrusionOk="0">
                  <a:moveTo>
                    <a:pt x="222" y="0"/>
                  </a:moveTo>
                  <a:cubicBezTo>
                    <a:pt x="164" y="0"/>
                    <a:pt x="109" y="24"/>
                    <a:pt x="69" y="64"/>
                  </a:cubicBezTo>
                  <a:cubicBezTo>
                    <a:pt x="1" y="156"/>
                    <a:pt x="24" y="270"/>
                    <a:pt x="92" y="338"/>
                  </a:cubicBezTo>
                  <a:cubicBezTo>
                    <a:pt x="2489" y="2347"/>
                    <a:pt x="5045" y="4150"/>
                    <a:pt x="7670" y="5702"/>
                  </a:cubicBezTo>
                  <a:cubicBezTo>
                    <a:pt x="9017" y="6478"/>
                    <a:pt x="10364" y="7186"/>
                    <a:pt x="11687" y="7825"/>
                  </a:cubicBezTo>
                  <a:cubicBezTo>
                    <a:pt x="16960" y="10313"/>
                    <a:pt x="22164" y="11591"/>
                    <a:pt x="27163" y="11591"/>
                  </a:cubicBezTo>
                  <a:cubicBezTo>
                    <a:pt x="32162" y="11591"/>
                    <a:pt x="37366" y="10313"/>
                    <a:pt x="42639" y="7825"/>
                  </a:cubicBezTo>
                  <a:cubicBezTo>
                    <a:pt x="43962" y="7186"/>
                    <a:pt x="45309" y="6478"/>
                    <a:pt x="46633" y="5702"/>
                  </a:cubicBezTo>
                  <a:cubicBezTo>
                    <a:pt x="49281" y="4150"/>
                    <a:pt x="51814" y="2347"/>
                    <a:pt x="54211" y="338"/>
                  </a:cubicBezTo>
                  <a:cubicBezTo>
                    <a:pt x="54302" y="270"/>
                    <a:pt x="54302" y="156"/>
                    <a:pt x="54257" y="64"/>
                  </a:cubicBezTo>
                  <a:cubicBezTo>
                    <a:pt x="54217" y="24"/>
                    <a:pt x="54154" y="0"/>
                    <a:pt x="54095" y="0"/>
                  </a:cubicBezTo>
                  <a:cubicBezTo>
                    <a:pt x="54052" y="0"/>
                    <a:pt x="54011" y="13"/>
                    <a:pt x="53983" y="41"/>
                  </a:cubicBezTo>
                  <a:cubicBezTo>
                    <a:pt x="51586" y="2027"/>
                    <a:pt x="49052" y="3830"/>
                    <a:pt x="46450" y="5360"/>
                  </a:cubicBezTo>
                  <a:cubicBezTo>
                    <a:pt x="45126" y="6136"/>
                    <a:pt x="43780" y="6866"/>
                    <a:pt x="42479" y="7482"/>
                  </a:cubicBezTo>
                  <a:cubicBezTo>
                    <a:pt x="37252" y="9948"/>
                    <a:pt x="32093" y="11203"/>
                    <a:pt x="27163" y="11203"/>
                  </a:cubicBezTo>
                  <a:cubicBezTo>
                    <a:pt x="22233" y="11203"/>
                    <a:pt x="17074" y="9948"/>
                    <a:pt x="11847" y="7482"/>
                  </a:cubicBezTo>
                  <a:cubicBezTo>
                    <a:pt x="10523" y="6866"/>
                    <a:pt x="9199" y="6136"/>
                    <a:pt x="7876" y="5360"/>
                  </a:cubicBezTo>
                  <a:cubicBezTo>
                    <a:pt x="5274" y="3830"/>
                    <a:pt x="2717" y="2027"/>
                    <a:pt x="343" y="41"/>
                  </a:cubicBezTo>
                  <a:cubicBezTo>
                    <a:pt x="305" y="13"/>
                    <a:pt x="263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80"/>
            <p:cNvSpPr/>
            <p:nvPr/>
          </p:nvSpPr>
          <p:spPr>
            <a:xfrm>
              <a:off x="2648828" y="4639631"/>
              <a:ext cx="2255645" cy="499289"/>
            </a:xfrm>
            <a:custGeom>
              <a:avLst/>
              <a:gdLst/>
              <a:ahLst/>
              <a:cxnLst/>
              <a:rect l="l" t="t" r="r" b="b"/>
              <a:pathLst>
                <a:path w="53937" h="11939" extrusionOk="0">
                  <a:moveTo>
                    <a:pt x="26980" y="0"/>
                  </a:moveTo>
                  <a:cubicBezTo>
                    <a:pt x="21867" y="0"/>
                    <a:pt x="16572" y="1370"/>
                    <a:pt x="11185" y="4063"/>
                  </a:cubicBezTo>
                  <a:cubicBezTo>
                    <a:pt x="9793" y="4771"/>
                    <a:pt x="8423" y="5547"/>
                    <a:pt x="7145" y="6346"/>
                  </a:cubicBezTo>
                  <a:cubicBezTo>
                    <a:pt x="7122" y="6346"/>
                    <a:pt x="7099" y="6369"/>
                    <a:pt x="7099" y="6369"/>
                  </a:cubicBezTo>
                  <a:cubicBezTo>
                    <a:pt x="3995" y="8332"/>
                    <a:pt x="1575" y="10295"/>
                    <a:pt x="92" y="11596"/>
                  </a:cubicBezTo>
                  <a:cubicBezTo>
                    <a:pt x="23" y="11664"/>
                    <a:pt x="0" y="11778"/>
                    <a:pt x="69" y="11870"/>
                  </a:cubicBezTo>
                  <a:cubicBezTo>
                    <a:pt x="122" y="11909"/>
                    <a:pt x="183" y="11934"/>
                    <a:pt x="238" y="11934"/>
                  </a:cubicBezTo>
                  <a:cubicBezTo>
                    <a:pt x="277" y="11934"/>
                    <a:pt x="314" y="11921"/>
                    <a:pt x="343" y="11892"/>
                  </a:cubicBezTo>
                  <a:cubicBezTo>
                    <a:pt x="1826" y="10591"/>
                    <a:pt x="4223" y="8628"/>
                    <a:pt x="7305" y="6711"/>
                  </a:cubicBezTo>
                  <a:cubicBezTo>
                    <a:pt x="7305" y="6711"/>
                    <a:pt x="7327" y="6688"/>
                    <a:pt x="7327" y="6688"/>
                  </a:cubicBezTo>
                  <a:cubicBezTo>
                    <a:pt x="8628" y="5866"/>
                    <a:pt x="9975" y="5113"/>
                    <a:pt x="11367" y="4406"/>
                  </a:cubicBezTo>
                  <a:cubicBezTo>
                    <a:pt x="16686" y="1735"/>
                    <a:pt x="21936" y="388"/>
                    <a:pt x="26980" y="388"/>
                  </a:cubicBezTo>
                  <a:cubicBezTo>
                    <a:pt x="32002" y="388"/>
                    <a:pt x="37274" y="1735"/>
                    <a:pt x="42592" y="4406"/>
                  </a:cubicBezTo>
                  <a:cubicBezTo>
                    <a:pt x="43916" y="5068"/>
                    <a:pt x="45286" y="5844"/>
                    <a:pt x="46655" y="6711"/>
                  </a:cubicBezTo>
                  <a:cubicBezTo>
                    <a:pt x="49737" y="8628"/>
                    <a:pt x="52133" y="10591"/>
                    <a:pt x="53594" y="11892"/>
                  </a:cubicBezTo>
                  <a:cubicBezTo>
                    <a:pt x="53640" y="11915"/>
                    <a:pt x="53686" y="11938"/>
                    <a:pt x="53731" y="11938"/>
                  </a:cubicBezTo>
                  <a:cubicBezTo>
                    <a:pt x="53777" y="11938"/>
                    <a:pt x="53845" y="11915"/>
                    <a:pt x="53868" y="11870"/>
                  </a:cubicBezTo>
                  <a:cubicBezTo>
                    <a:pt x="53937" y="11778"/>
                    <a:pt x="53937" y="11664"/>
                    <a:pt x="53868" y="11596"/>
                  </a:cubicBezTo>
                  <a:cubicBezTo>
                    <a:pt x="52385" y="10295"/>
                    <a:pt x="49965" y="8332"/>
                    <a:pt x="46861" y="6369"/>
                  </a:cubicBezTo>
                  <a:cubicBezTo>
                    <a:pt x="45491" y="5501"/>
                    <a:pt x="44099" y="4725"/>
                    <a:pt x="42775" y="4063"/>
                  </a:cubicBezTo>
                  <a:cubicBezTo>
                    <a:pt x="37388" y="1370"/>
                    <a:pt x="32070" y="0"/>
                    <a:pt x="269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80"/>
            <p:cNvSpPr/>
            <p:nvPr/>
          </p:nvSpPr>
          <p:spPr>
            <a:xfrm>
              <a:off x="3339903" y="4615751"/>
              <a:ext cx="869647" cy="130813"/>
            </a:xfrm>
            <a:custGeom>
              <a:avLst/>
              <a:gdLst/>
              <a:ahLst/>
              <a:cxnLst/>
              <a:rect l="l" t="t" r="r" b="b"/>
              <a:pathLst>
                <a:path w="20795" h="3128" extrusionOk="0">
                  <a:moveTo>
                    <a:pt x="10638" y="1"/>
                  </a:moveTo>
                  <a:cubicBezTo>
                    <a:pt x="7396" y="1"/>
                    <a:pt x="4018" y="549"/>
                    <a:pt x="617" y="1644"/>
                  </a:cubicBezTo>
                  <a:cubicBezTo>
                    <a:pt x="229" y="1758"/>
                    <a:pt x="1" y="2192"/>
                    <a:pt x="138" y="2603"/>
                  </a:cubicBezTo>
                  <a:cubicBezTo>
                    <a:pt x="229" y="2922"/>
                    <a:pt x="526" y="3128"/>
                    <a:pt x="846" y="3128"/>
                  </a:cubicBezTo>
                  <a:cubicBezTo>
                    <a:pt x="937" y="3128"/>
                    <a:pt x="1005" y="3105"/>
                    <a:pt x="1097" y="3082"/>
                  </a:cubicBezTo>
                  <a:cubicBezTo>
                    <a:pt x="4338" y="2055"/>
                    <a:pt x="7556" y="1507"/>
                    <a:pt x="10638" y="1507"/>
                  </a:cubicBezTo>
                  <a:cubicBezTo>
                    <a:pt x="13582" y="1507"/>
                    <a:pt x="16641" y="1987"/>
                    <a:pt x="19722" y="2945"/>
                  </a:cubicBezTo>
                  <a:cubicBezTo>
                    <a:pt x="19790" y="2965"/>
                    <a:pt x="19859" y="2975"/>
                    <a:pt x="19928" y="2975"/>
                  </a:cubicBezTo>
                  <a:cubicBezTo>
                    <a:pt x="20252" y="2975"/>
                    <a:pt x="20564" y="2763"/>
                    <a:pt x="20658" y="2443"/>
                  </a:cubicBezTo>
                  <a:cubicBezTo>
                    <a:pt x="20795" y="2032"/>
                    <a:pt x="20567" y="1599"/>
                    <a:pt x="20156" y="1484"/>
                  </a:cubicBezTo>
                  <a:cubicBezTo>
                    <a:pt x="16937" y="503"/>
                    <a:pt x="13719" y="1"/>
                    <a:pt x="10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80"/>
            <p:cNvSpPr/>
            <p:nvPr/>
          </p:nvSpPr>
          <p:spPr>
            <a:xfrm>
              <a:off x="3758981" y="4536544"/>
              <a:ext cx="31532" cy="231014"/>
            </a:xfrm>
            <a:custGeom>
              <a:avLst/>
              <a:gdLst/>
              <a:ahLst/>
              <a:cxnLst/>
              <a:rect l="l" t="t" r="r" b="b"/>
              <a:pathLst>
                <a:path w="754" h="5524" extrusionOk="0">
                  <a:moveTo>
                    <a:pt x="366" y="0"/>
                  </a:moveTo>
                  <a:cubicBezTo>
                    <a:pt x="160" y="0"/>
                    <a:pt x="0" y="160"/>
                    <a:pt x="0" y="388"/>
                  </a:cubicBezTo>
                  <a:lnTo>
                    <a:pt x="0" y="5159"/>
                  </a:lnTo>
                  <a:cubicBezTo>
                    <a:pt x="0" y="5364"/>
                    <a:pt x="160" y="5524"/>
                    <a:pt x="366" y="5524"/>
                  </a:cubicBezTo>
                  <a:cubicBezTo>
                    <a:pt x="594" y="5524"/>
                    <a:pt x="754" y="5364"/>
                    <a:pt x="754" y="5159"/>
                  </a:cubicBezTo>
                  <a:lnTo>
                    <a:pt x="754" y="388"/>
                  </a:lnTo>
                  <a:cubicBezTo>
                    <a:pt x="754" y="160"/>
                    <a:pt x="594" y="0"/>
                    <a:pt x="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80"/>
            <p:cNvSpPr/>
            <p:nvPr/>
          </p:nvSpPr>
          <p:spPr>
            <a:xfrm>
              <a:off x="3653971" y="4568035"/>
              <a:ext cx="31532" cy="199523"/>
            </a:xfrm>
            <a:custGeom>
              <a:avLst/>
              <a:gdLst/>
              <a:ahLst/>
              <a:cxnLst/>
              <a:rect l="l" t="t" r="r" b="b"/>
              <a:pathLst>
                <a:path w="754" h="4771" extrusionOk="0">
                  <a:moveTo>
                    <a:pt x="389" y="1"/>
                  </a:moveTo>
                  <a:cubicBezTo>
                    <a:pt x="183" y="1"/>
                    <a:pt x="1" y="183"/>
                    <a:pt x="1" y="389"/>
                  </a:cubicBezTo>
                  <a:lnTo>
                    <a:pt x="1" y="4406"/>
                  </a:lnTo>
                  <a:cubicBezTo>
                    <a:pt x="1" y="4611"/>
                    <a:pt x="183" y="4771"/>
                    <a:pt x="389" y="4771"/>
                  </a:cubicBezTo>
                  <a:cubicBezTo>
                    <a:pt x="594" y="4771"/>
                    <a:pt x="754" y="4611"/>
                    <a:pt x="754" y="4406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80"/>
            <p:cNvSpPr/>
            <p:nvPr/>
          </p:nvSpPr>
          <p:spPr>
            <a:xfrm>
              <a:off x="3548961" y="4584261"/>
              <a:ext cx="32494" cy="183297"/>
            </a:xfrm>
            <a:custGeom>
              <a:avLst/>
              <a:gdLst/>
              <a:ahLst/>
              <a:cxnLst/>
              <a:rect l="l" t="t" r="r" b="b"/>
              <a:pathLst>
                <a:path w="777" h="4383" extrusionOk="0">
                  <a:moveTo>
                    <a:pt x="389" y="1"/>
                  </a:moveTo>
                  <a:cubicBezTo>
                    <a:pt x="183" y="1"/>
                    <a:pt x="1" y="160"/>
                    <a:pt x="1" y="389"/>
                  </a:cubicBezTo>
                  <a:lnTo>
                    <a:pt x="1" y="4018"/>
                  </a:lnTo>
                  <a:cubicBezTo>
                    <a:pt x="1" y="4223"/>
                    <a:pt x="183" y="4383"/>
                    <a:pt x="389" y="4383"/>
                  </a:cubicBezTo>
                  <a:cubicBezTo>
                    <a:pt x="594" y="4383"/>
                    <a:pt x="777" y="4223"/>
                    <a:pt x="777" y="4018"/>
                  </a:cubicBezTo>
                  <a:lnTo>
                    <a:pt x="777" y="389"/>
                  </a:lnTo>
                  <a:cubicBezTo>
                    <a:pt x="777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80"/>
            <p:cNvSpPr/>
            <p:nvPr/>
          </p:nvSpPr>
          <p:spPr>
            <a:xfrm>
              <a:off x="3444913" y="4615751"/>
              <a:ext cx="31532" cy="151807"/>
            </a:xfrm>
            <a:custGeom>
              <a:avLst/>
              <a:gdLst/>
              <a:ahLst/>
              <a:cxnLst/>
              <a:rect l="l" t="t" r="r" b="b"/>
              <a:pathLst>
                <a:path w="754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80"/>
            <p:cNvSpPr/>
            <p:nvPr/>
          </p:nvSpPr>
          <p:spPr>
            <a:xfrm>
              <a:off x="3863029" y="4568035"/>
              <a:ext cx="32494" cy="199523"/>
            </a:xfrm>
            <a:custGeom>
              <a:avLst/>
              <a:gdLst/>
              <a:ahLst/>
              <a:cxnLst/>
              <a:rect l="l" t="t" r="r" b="b"/>
              <a:pathLst>
                <a:path w="777" h="4771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lnTo>
                    <a:pt x="0" y="4406"/>
                  </a:lnTo>
                  <a:cubicBezTo>
                    <a:pt x="0" y="4611"/>
                    <a:pt x="183" y="4771"/>
                    <a:pt x="388" y="4771"/>
                  </a:cubicBezTo>
                  <a:cubicBezTo>
                    <a:pt x="594" y="4771"/>
                    <a:pt x="776" y="4611"/>
                    <a:pt x="776" y="4406"/>
                  </a:cubicBezTo>
                  <a:lnTo>
                    <a:pt x="776" y="389"/>
                  </a:lnTo>
                  <a:cubicBezTo>
                    <a:pt x="776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80"/>
            <p:cNvSpPr/>
            <p:nvPr/>
          </p:nvSpPr>
          <p:spPr>
            <a:xfrm>
              <a:off x="3968039" y="4584261"/>
              <a:ext cx="31532" cy="183297"/>
            </a:xfrm>
            <a:custGeom>
              <a:avLst/>
              <a:gdLst/>
              <a:ahLst/>
              <a:cxnLst/>
              <a:rect l="l" t="t" r="r" b="b"/>
              <a:pathLst>
                <a:path w="754" h="4383" extrusionOk="0">
                  <a:moveTo>
                    <a:pt x="388" y="1"/>
                  </a:moveTo>
                  <a:cubicBezTo>
                    <a:pt x="183" y="1"/>
                    <a:pt x="0" y="160"/>
                    <a:pt x="0" y="389"/>
                  </a:cubicBezTo>
                  <a:lnTo>
                    <a:pt x="0" y="4018"/>
                  </a:lnTo>
                  <a:cubicBezTo>
                    <a:pt x="0" y="4223"/>
                    <a:pt x="183" y="4383"/>
                    <a:pt x="388" y="4383"/>
                  </a:cubicBezTo>
                  <a:cubicBezTo>
                    <a:pt x="594" y="4383"/>
                    <a:pt x="753" y="4223"/>
                    <a:pt x="753" y="4018"/>
                  </a:cubicBezTo>
                  <a:lnTo>
                    <a:pt x="753" y="389"/>
                  </a:lnTo>
                  <a:cubicBezTo>
                    <a:pt x="753" y="160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80"/>
            <p:cNvSpPr/>
            <p:nvPr/>
          </p:nvSpPr>
          <p:spPr>
            <a:xfrm>
              <a:off x="4073007" y="4615751"/>
              <a:ext cx="31574" cy="151807"/>
            </a:xfrm>
            <a:custGeom>
              <a:avLst/>
              <a:gdLst/>
              <a:ahLst/>
              <a:cxnLst/>
              <a:rect l="l" t="t" r="r" b="b"/>
              <a:pathLst>
                <a:path w="755" h="3630" extrusionOk="0">
                  <a:moveTo>
                    <a:pt x="366" y="1"/>
                  </a:moveTo>
                  <a:cubicBezTo>
                    <a:pt x="161" y="1"/>
                    <a:pt x="1" y="183"/>
                    <a:pt x="1" y="389"/>
                  </a:cubicBezTo>
                  <a:lnTo>
                    <a:pt x="1" y="3265"/>
                  </a:lnTo>
                  <a:cubicBezTo>
                    <a:pt x="1" y="3470"/>
                    <a:pt x="161" y="3630"/>
                    <a:pt x="366" y="3630"/>
                  </a:cubicBezTo>
                  <a:cubicBezTo>
                    <a:pt x="594" y="3630"/>
                    <a:pt x="754" y="3470"/>
                    <a:pt x="754" y="3265"/>
                  </a:cubicBezTo>
                  <a:lnTo>
                    <a:pt x="754" y="389"/>
                  </a:lnTo>
                  <a:cubicBezTo>
                    <a:pt x="754" y="183"/>
                    <a:pt x="594" y="1"/>
                    <a:pt x="3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80"/>
            <p:cNvSpPr/>
            <p:nvPr/>
          </p:nvSpPr>
          <p:spPr>
            <a:xfrm>
              <a:off x="2966702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3995" y="0"/>
                  </a:moveTo>
                  <a:lnTo>
                    <a:pt x="3949" y="23"/>
                  </a:lnTo>
                  <a:lnTo>
                    <a:pt x="46" y="2717"/>
                  </a:lnTo>
                  <a:lnTo>
                    <a:pt x="0" y="2739"/>
                  </a:lnTo>
                  <a:lnTo>
                    <a:pt x="0" y="18854"/>
                  </a:lnTo>
                  <a:cubicBezTo>
                    <a:pt x="1210" y="19790"/>
                    <a:pt x="2557" y="20726"/>
                    <a:pt x="3995" y="21616"/>
                  </a:cubicBezTo>
                  <a:lnTo>
                    <a:pt x="3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80"/>
            <p:cNvSpPr/>
            <p:nvPr/>
          </p:nvSpPr>
          <p:spPr>
            <a:xfrm>
              <a:off x="4420489" y="4699769"/>
              <a:ext cx="167071" cy="903981"/>
            </a:xfrm>
            <a:custGeom>
              <a:avLst/>
              <a:gdLst/>
              <a:ahLst/>
              <a:cxnLst/>
              <a:rect l="l" t="t" r="r" b="b"/>
              <a:pathLst>
                <a:path w="3995" h="21616" extrusionOk="0">
                  <a:moveTo>
                    <a:pt x="0" y="0"/>
                  </a:moveTo>
                  <a:lnTo>
                    <a:pt x="0" y="21616"/>
                  </a:lnTo>
                  <a:cubicBezTo>
                    <a:pt x="1438" y="20726"/>
                    <a:pt x="2762" y="19790"/>
                    <a:pt x="3995" y="18854"/>
                  </a:cubicBezTo>
                  <a:lnTo>
                    <a:pt x="3995" y="2739"/>
                  </a:lnTo>
                  <a:cubicBezTo>
                    <a:pt x="2762" y="1804"/>
                    <a:pt x="1438" y="8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80"/>
          <p:cNvGrpSpPr/>
          <p:nvPr/>
        </p:nvGrpSpPr>
        <p:grpSpPr>
          <a:xfrm>
            <a:off x="63080" y="1095901"/>
            <a:ext cx="611694" cy="601991"/>
            <a:chOff x="5371525" y="1837475"/>
            <a:chExt cx="575225" cy="566100"/>
          </a:xfrm>
        </p:grpSpPr>
        <p:sp>
          <p:nvSpPr>
            <p:cNvPr id="3113" name="Google Shape;3113;p80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80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80"/>
          <p:cNvGrpSpPr/>
          <p:nvPr/>
        </p:nvGrpSpPr>
        <p:grpSpPr>
          <a:xfrm>
            <a:off x="8635408" y="1490328"/>
            <a:ext cx="468509" cy="384300"/>
            <a:chOff x="3556000" y="4604100"/>
            <a:chExt cx="1651425" cy="1354600"/>
          </a:xfrm>
        </p:grpSpPr>
        <p:sp>
          <p:nvSpPr>
            <p:cNvPr id="3116" name="Google Shape;3116;p80"/>
            <p:cNvSpPr/>
            <p:nvPr/>
          </p:nvSpPr>
          <p:spPr>
            <a:xfrm>
              <a:off x="3556000" y="4604100"/>
              <a:ext cx="1651425" cy="1354600"/>
            </a:xfrm>
            <a:custGeom>
              <a:avLst/>
              <a:gdLst/>
              <a:ahLst/>
              <a:cxnLst/>
              <a:rect l="l" t="t" r="r" b="b"/>
              <a:pathLst>
                <a:path w="66057" h="54184" extrusionOk="0">
                  <a:moveTo>
                    <a:pt x="33066" y="1"/>
                  </a:moveTo>
                  <a:cubicBezTo>
                    <a:pt x="22955" y="1"/>
                    <a:pt x="13140" y="4977"/>
                    <a:pt x="7829" y="13817"/>
                  </a:cubicBezTo>
                  <a:cubicBezTo>
                    <a:pt x="0" y="26850"/>
                    <a:pt x="4931" y="43376"/>
                    <a:pt x="18854" y="50703"/>
                  </a:cubicBezTo>
                  <a:cubicBezTo>
                    <a:pt x="23338" y="53062"/>
                    <a:pt x="28206" y="54184"/>
                    <a:pt x="33006" y="54184"/>
                  </a:cubicBezTo>
                  <a:cubicBezTo>
                    <a:pt x="43112" y="54184"/>
                    <a:pt x="52920" y="49214"/>
                    <a:pt x="58228" y="40363"/>
                  </a:cubicBezTo>
                  <a:cubicBezTo>
                    <a:pt x="66057" y="27329"/>
                    <a:pt x="61126" y="10827"/>
                    <a:pt x="47203" y="3477"/>
                  </a:cubicBezTo>
                  <a:cubicBezTo>
                    <a:pt x="42724" y="1120"/>
                    <a:pt x="37862" y="1"/>
                    <a:pt x="3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80"/>
            <p:cNvSpPr/>
            <p:nvPr/>
          </p:nvSpPr>
          <p:spPr>
            <a:xfrm>
              <a:off x="4510100" y="4615700"/>
              <a:ext cx="123850" cy="32750"/>
            </a:xfrm>
            <a:custGeom>
              <a:avLst/>
              <a:gdLst/>
              <a:ahLst/>
              <a:cxnLst/>
              <a:rect l="l" t="t" r="r" b="b"/>
              <a:pathLst>
                <a:path w="4954" h="1310" extrusionOk="0">
                  <a:moveTo>
                    <a:pt x="0" y="0"/>
                  </a:moveTo>
                  <a:cubicBezTo>
                    <a:pt x="114" y="434"/>
                    <a:pt x="1278" y="936"/>
                    <a:pt x="2785" y="1164"/>
                  </a:cubicBezTo>
                  <a:cubicBezTo>
                    <a:pt x="3368" y="1259"/>
                    <a:pt x="3908" y="1310"/>
                    <a:pt x="4374" y="1310"/>
                  </a:cubicBezTo>
                  <a:cubicBezTo>
                    <a:pt x="4582" y="1310"/>
                    <a:pt x="4777" y="1300"/>
                    <a:pt x="4953" y="1278"/>
                  </a:cubicBezTo>
                  <a:cubicBezTo>
                    <a:pt x="3310" y="708"/>
                    <a:pt x="1666" y="27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80"/>
            <p:cNvSpPr/>
            <p:nvPr/>
          </p:nvSpPr>
          <p:spPr>
            <a:xfrm>
              <a:off x="4701825" y="4675025"/>
              <a:ext cx="29700" cy="35525"/>
            </a:xfrm>
            <a:custGeom>
              <a:avLst/>
              <a:gdLst/>
              <a:ahLst/>
              <a:cxnLst/>
              <a:rect l="l" t="t" r="r" b="b"/>
              <a:pathLst>
                <a:path w="1188" h="1421" extrusionOk="0">
                  <a:moveTo>
                    <a:pt x="0" y="1"/>
                  </a:moveTo>
                  <a:cubicBezTo>
                    <a:pt x="0" y="435"/>
                    <a:pt x="46" y="823"/>
                    <a:pt x="137" y="1051"/>
                  </a:cubicBezTo>
                  <a:cubicBezTo>
                    <a:pt x="252" y="1142"/>
                    <a:pt x="297" y="1211"/>
                    <a:pt x="320" y="1302"/>
                  </a:cubicBezTo>
                  <a:cubicBezTo>
                    <a:pt x="366" y="1348"/>
                    <a:pt x="389" y="1416"/>
                    <a:pt x="434" y="1416"/>
                  </a:cubicBezTo>
                  <a:cubicBezTo>
                    <a:pt x="449" y="1419"/>
                    <a:pt x="464" y="1420"/>
                    <a:pt x="479" y="1420"/>
                  </a:cubicBezTo>
                  <a:cubicBezTo>
                    <a:pt x="715" y="1420"/>
                    <a:pt x="951" y="1087"/>
                    <a:pt x="1187" y="572"/>
                  </a:cubicBezTo>
                  <a:cubicBezTo>
                    <a:pt x="799" y="366"/>
                    <a:pt x="389" y="18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80"/>
            <p:cNvSpPr/>
            <p:nvPr/>
          </p:nvSpPr>
          <p:spPr>
            <a:xfrm>
              <a:off x="4560875" y="4675675"/>
              <a:ext cx="151250" cy="47275"/>
            </a:xfrm>
            <a:custGeom>
              <a:avLst/>
              <a:gdLst/>
              <a:ahLst/>
              <a:cxnLst/>
              <a:rect l="l" t="t" r="r" b="b"/>
              <a:pathLst>
                <a:path w="6050" h="1891" extrusionOk="0">
                  <a:moveTo>
                    <a:pt x="1653" y="0"/>
                  </a:moveTo>
                  <a:cubicBezTo>
                    <a:pt x="749" y="0"/>
                    <a:pt x="115" y="173"/>
                    <a:pt x="69" y="477"/>
                  </a:cubicBezTo>
                  <a:cubicBezTo>
                    <a:pt x="1" y="911"/>
                    <a:pt x="1279" y="1504"/>
                    <a:pt x="2922" y="1755"/>
                  </a:cubicBezTo>
                  <a:cubicBezTo>
                    <a:pt x="3476" y="1848"/>
                    <a:pt x="4000" y="1891"/>
                    <a:pt x="4457" y="1891"/>
                  </a:cubicBezTo>
                  <a:cubicBezTo>
                    <a:pt x="5356" y="1891"/>
                    <a:pt x="5989" y="1723"/>
                    <a:pt x="6049" y="1436"/>
                  </a:cubicBezTo>
                  <a:cubicBezTo>
                    <a:pt x="6049" y="1390"/>
                    <a:pt x="5981" y="1322"/>
                    <a:pt x="5958" y="1276"/>
                  </a:cubicBezTo>
                  <a:cubicBezTo>
                    <a:pt x="5935" y="1185"/>
                    <a:pt x="5890" y="1116"/>
                    <a:pt x="5775" y="1025"/>
                  </a:cubicBezTo>
                  <a:cubicBezTo>
                    <a:pt x="5342" y="683"/>
                    <a:pt x="4360" y="317"/>
                    <a:pt x="3173" y="135"/>
                  </a:cubicBezTo>
                  <a:cubicBezTo>
                    <a:pt x="2626" y="43"/>
                    <a:pt x="2106" y="0"/>
                    <a:pt x="16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80"/>
            <p:cNvSpPr/>
            <p:nvPr/>
          </p:nvSpPr>
          <p:spPr>
            <a:xfrm>
              <a:off x="4753750" y="4704700"/>
              <a:ext cx="42825" cy="80575"/>
            </a:xfrm>
            <a:custGeom>
              <a:avLst/>
              <a:gdLst/>
              <a:ahLst/>
              <a:cxnLst/>
              <a:rect l="l" t="t" r="r" b="b"/>
              <a:pathLst>
                <a:path w="1713" h="3223" extrusionOk="0">
                  <a:moveTo>
                    <a:pt x="206" y="1"/>
                  </a:moveTo>
                  <a:cubicBezTo>
                    <a:pt x="206" y="47"/>
                    <a:pt x="206" y="69"/>
                    <a:pt x="183" y="115"/>
                  </a:cubicBezTo>
                  <a:cubicBezTo>
                    <a:pt x="1" y="1302"/>
                    <a:pt x="23" y="2329"/>
                    <a:pt x="229" y="2854"/>
                  </a:cubicBezTo>
                  <a:cubicBezTo>
                    <a:pt x="320" y="2945"/>
                    <a:pt x="366" y="3014"/>
                    <a:pt x="411" y="3105"/>
                  </a:cubicBezTo>
                  <a:cubicBezTo>
                    <a:pt x="434" y="3128"/>
                    <a:pt x="480" y="3219"/>
                    <a:pt x="526" y="3219"/>
                  </a:cubicBezTo>
                  <a:cubicBezTo>
                    <a:pt x="538" y="3221"/>
                    <a:pt x="550" y="3222"/>
                    <a:pt x="563" y="3222"/>
                  </a:cubicBezTo>
                  <a:cubicBezTo>
                    <a:pt x="945" y="3222"/>
                    <a:pt x="1425" y="2217"/>
                    <a:pt x="1712" y="891"/>
                  </a:cubicBezTo>
                  <a:cubicBezTo>
                    <a:pt x="1233" y="572"/>
                    <a:pt x="708" y="298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80"/>
            <p:cNvSpPr/>
            <p:nvPr/>
          </p:nvSpPr>
          <p:spPr>
            <a:xfrm>
              <a:off x="4614525" y="4750400"/>
              <a:ext cx="151225" cy="47275"/>
            </a:xfrm>
            <a:custGeom>
              <a:avLst/>
              <a:gdLst/>
              <a:ahLst/>
              <a:cxnLst/>
              <a:rect l="l" t="t" r="r" b="b"/>
              <a:pathLst>
                <a:path w="6049" h="1891" extrusionOk="0">
                  <a:moveTo>
                    <a:pt x="1656" y="1"/>
                  </a:moveTo>
                  <a:cubicBezTo>
                    <a:pt x="752" y="1"/>
                    <a:pt x="114" y="168"/>
                    <a:pt x="69" y="455"/>
                  </a:cubicBezTo>
                  <a:cubicBezTo>
                    <a:pt x="0" y="912"/>
                    <a:pt x="1278" y="1483"/>
                    <a:pt x="2922" y="1756"/>
                  </a:cubicBezTo>
                  <a:cubicBezTo>
                    <a:pt x="3477" y="1848"/>
                    <a:pt x="4002" y="1891"/>
                    <a:pt x="4458" y="1891"/>
                  </a:cubicBezTo>
                  <a:cubicBezTo>
                    <a:pt x="5369" y="1891"/>
                    <a:pt x="6003" y="1718"/>
                    <a:pt x="6049" y="1414"/>
                  </a:cubicBezTo>
                  <a:cubicBezTo>
                    <a:pt x="6049" y="1368"/>
                    <a:pt x="6003" y="1323"/>
                    <a:pt x="5980" y="1277"/>
                  </a:cubicBezTo>
                  <a:cubicBezTo>
                    <a:pt x="5935" y="1186"/>
                    <a:pt x="5889" y="1117"/>
                    <a:pt x="5798" y="1026"/>
                  </a:cubicBezTo>
                  <a:cubicBezTo>
                    <a:pt x="5364" y="684"/>
                    <a:pt x="4383" y="318"/>
                    <a:pt x="3196" y="136"/>
                  </a:cubicBezTo>
                  <a:cubicBezTo>
                    <a:pt x="2642" y="44"/>
                    <a:pt x="2115" y="1"/>
                    <a:pt x="1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80"/>
            <p:cNvSpPr/>
            <p:nvPr/>
          </p:nvSpPr>
          <p:spPr>
            <a:xfrm>
              <a:off x="4807400" y="4745225"/>
              <a:ext cx="47950" cy="114775"/>
            </a:xfrm>
            <a:custGeom>
              <a:avLst/>
              <a:gdLst/>
              <a:ahLst/>
              <a:cxnLst/>
              <a:rect l="l" t="t" r="r" b="b"/>
              <a:pathLst>
                <a:path w="1918" h="4591" extrusionOk="0">
                  <a:moveTo>
                    <a:pt x="571" y="0"/>
                  </a:moveTo>
                  <a:cubicBezTo>
                    <a:pt x="434" y="434"/>
                    <a:pt x="297" y="913"/>
                    <a:pt x="206" y="1461"/>
                  </a:cubicBezTo>
                  <a:cubicBezTo>
                    <a:pt x="0" y="2648"/>
                    <a:pt x="46" y="3698"/>
                    <a:pt x="228" y="4223"/>
                  </a:cubicBezTo>
                  <a:cubicBezTo>
                    <a:pt x="343" y="4292"/>
                    <a:pt x="388" y="4383"/>
                    <a:pt x="411" y="4474"/>
                  </a:cubicBezTo>
                  <a:cubicBezTo>
                    <a:pt x="457" y="4497"/>
                    <a:pt x="480" y="4588"/>
                    <a:pt x="525" y="4588"/>
                  </a:cubicBezTo>
                  <a:cubicBezTo>
                    <a:pt x="537" y="4590"/>
                    <a:pt x="549" y="4591"/>
                    <a:pt x="561" y="4591"/>
                  </a:cubicBezTo>
                  <a:cubicBezTo>
                    <a:pt x="1011" y="4591"/>
                    <a:pt x="1559" y="3336"/>
                    <a:pt x="1826" y="1735"/>
                  </a:cubicBezTo>
                  <a:cubicBezTo>
                    <a:pt x="1872" y="1461"/>
                    <a:pt x="1895" y="1210"/>
                    <a:pt x="1917" y="982"/>
                  </a:cubicBezTo>
                  <a:cubicBezTo>
                    <a:pt x="1484" y="617"/>
                    <a:pt x="1027" y="320"/>
                    <a:pt x="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80"/>
            <p:cNvSpPr/>
            <p:nvPr/>
          </p:nvSpPr>
          <p:spPr>
            <a:xfrm>
              <a:off x="4668725" y="4825025"/>
              <a:ext cx="151250" cy="46975"/>
            </a:xfrm>
            <a:custGeom>
              <a:avLst/>
              <a:gdLst/>
              <a:ahLst/>
              <a:cxnLst/>
              <a:rect l="l" t="t" r="r" b="b"/>
              <a:pathLst>
                <a:path w="6050" h="1879" extrusionOk="0">
                  <a:moveTo>
                    <a:pt x="1599" y="0"/>
                  </a:moveTo>
                  <a:cubicBezTo>
                    <a:pt x="724" y="0"/>
                    <a:pt x="114" y="162"/>
                    <a:pt x="69" y="461"/>
                  </a:cubicBezTo>
                  <a:cubicBezTo>
                    <a:pt x="1" y="826"/>
                    <a:pt x="845" y="1259"/>
                    <a:pt x="2055" y="1556"/>
                  </a:cubicBezTo>
                  <a:cubicBezTo>
                    <a:pt x="2111" y="1460"/>
                    <a:pt x="2240" y="1415"/>
                    <a:pt x="2424" y="1415"/>
                  </a:cubicBezTo>
                  <a:cubicBezTo>
                    <a:pt x="2765" y="1415"/>
                    <a:pt x="3296" y="1571"/>
                    <a:pt x="3904" y="1853"/>
                  </a:cubicBezTo>
                  <a:cubicBezTo>
                    <a:pt x="4123" y="1870"/>
                    <a:pt x="4333" y="1878"/>
                    <a:pt x="4528" y="1878"/>
                  </a:cubicBezTo>
                  <a:cubicBezTo>
                    <a:pt x="5392" y="1878"/>
                    <a:pt x="5994" y="1717"/>
                    <a:pt x="6049" y="1419"/>
                  </a:cubicBezTo>
                  <a:cubicBezTo>
                    <a:pt x="6049" y="1374"/>
                    <a:pt x="5981" y="1328"/>
                    <a:pt x="5958" y="1282"/>
                  </a:cubicBezTo>
                  <a:cubicBezTo>
                    <a:pt x="5935" y="1191"/>
                    <a:pt x="5890" y="1100"/>
                    <a:pt x="5775" y="1031"/>
                  </a:cubicBezTo>
                  <a:cubicBezTo>
                    <a:pt x="5342" y="666"/>
                    <a:pt x="4360" y="324"/>
                    <a:pt x="3173" y="141"/>
                  </a:cubicBezTo>
                  <a:cubicBezTo>
                    <a:pt x="2604" y="46"/>
                    <a:pt x="2064" y="0"/>
                    <a:pt x="1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80"/>
            <p:cNvSpPr/>
            <p:nvPr/>
          </p:nvSpPr>
          <p:spPr>
            <a:xfrm>
              <a:off x="4845625" y="4822825"/>
              <a:ext cx="85050" cy="123175"/>
            </a:xfrm>
            <a:custGeom>
              <a:avLst/>
              <a:gdLst/>
              <a:ahLst/>
              <a:cxnLst/>
              <a:rect l="l" t="t" r="r" b="b"/>
              <a:pathLst>
                <a:path w="3402" h="4927" extrusionOk="0">
                  <a:moveTo>
                    <a:pt x="2717" y="1"/>
                  </a:moveTo>
                  <a:cubicBezTo>
                    <a:pt x="2237" y="343"/>
                    <a:pt x="1621" y="1005"/>
                    <a:pt x="1050" y="1895"/>
                  </a:cubicBezTo>
                  <a:cubicBezTo>
                    <a:pt x="411" y="2900"/>
                    <a:pt x="23" y="3881"/>
                    <a:pt x="0" y="4429"/>
                  </a:cubicBezTo>
                  <a:cubicBezTo>
                    <a:pt x="46" y="4543"/>
                    <a:pt x="46" y="4634"/>
                    <a:pt x="46" y="4726"/>
                  </a:cubicBezTo>
                  <a:cubicBezTo>
                    <a:pt x="69" y="4771"/>
                    <a:pt x="69" y="4862"/>
                    <a:pt x="115" y="4885"/>
                  </a:cubicBezTo>
                  <a:cubicBezTo>
                    <a:pt x="157" y="4913"/>
                    <a:pt x="207" y="4926"/>
                    <a:pt x="264" y="4926"/>
                  </a:cubicBezTo>
                  <a:cubicBezTo>
                    <a:pt x="726" y="4926"/>
                    <a:pt x="1630" y="4046"/>
                    <a:pt x="2443" y="2785"/>
                  </a:cubicBezTo>
                  <a:cubicBezTo>
                    <a:pt x="2922" y="2032"/>
                    <a:pt x="3242" y="1325"/>
                    <a:pt x="3401" y="777"/>
                  </a:cubicBezTo>
                  <a:cubicBezTo>
                    <a:pt x="3173" y="503"/>
                    <a:pt x="2968" y="252"/>
                    <a:pt x="2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80"/>
            <p:cNvSpPr/>
            <p:nvPr/>
          </p:nvSpPr>
          <p:spPr>
            <a:xfrm>
              <a:off x="4714375" y="4860375"/>
              <a:ext cx="133550" cy="88500"/>
            </a:xfrm>
            <a:custGeom>
              <a:avLst/>
              <a:gdLst/>
              <a:ahLst/>
              <a:cxnLst/>
              <a:rect l="l" t="t" r="r" b="b"/>
              <a:pathLst>
                <a:path w="5342" h="3540" extrusionOk="0">
                  <a:moveTo>
                    <a:pt x="598" y="1"/>
                  </a:moveTo>
                  <a:cubicBezTo>
                    <a:pt x="414" y="1"/>
                    <a:pt x="285" y="46"/>
                    <a:pt x="229" y="142"/>
                  </a:cubicBezTo>
                  <a:cubicBezTo>
                    <a:pt x="1" y="553"/>
                    <a:pt x="936" y="1580"/>
                    <a:pt x="2329" y="2470"/>
                  </a:cubicBezTo>
                  <a:cubicBezTo>
                    <a:pt x="3377" y="3141"/>
                    <a:pt x="4400" y="3539"/>
                    <a:pt x="4948" y="3539"/>
                  </a:cubicBezTo>
                  <a:cubicBezTo>
                    <a:pt x="5128" y="3539"/>
                    <a:pt x="5257" y="3496"/>
                    <a:pt x="5319" y="3406"/>
                  </a:cubicBezTo>
                  <a:cubicBezTo>
                    <a:pt x="5342" y="3360"/>
                    <a:pt x="5296" y="3292"/>
                    <a:pt x="5296" y="3224"/>
                  </a:cubicBezTo>
                  <a:cubicBezTo>
                    <a:pt x="5296" y="3132"/>
                    <a:pt x="5296" y="3041"/>
                    <a:pt x="5250" y="2927"/>
                  </a:cubicBezTo>
                  <a:cubicBezTo>
                    <a:pt x="4977" y="2425"/>
                    <a:pt x="4223" y="1717"/>
                    <a:pt x="3219" y="1078"/>
                  </a:cubicBezTo>
                  <a:cubicBezTo>
                    <a:pt x="2808" y="827"/>
                    <a:pt x="2443" y="621"/>
                    <a:pt x="2078" y="439"/>
                  </a:cubicBezTo>
                  <a:cubicBezTo>
                    <a:pt x="1470" y="157"/>
                    <a:pt x="939" y="1"/>
                    <a:pt x="5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80"/>
            <p:cNvSpPr/>
            <p:nvPr/>
          </p:nvSpPr>
          <p:spPr>
            <a:xfrm>
              <a:off x="4808525" y="4948075"/>
              <a:ext cx="132425" cy="91100"/>
            </a:xfrm>
            <a:custGeom>
              <a:avLst/>
              <a:gdLst/>
              <a:ahLst/>
              <a:cxnLst/>
              <a:rect l="l" t="t" r="r" b="b"/>
              <a:pathLst>
                <a:path w="5297" h="3644" extrusionOk="0">
                  <a:moveTo>
                    <a:pt x="4705" y="0"/>
                  </a:moveTo>
                  <a:cubicBezTo>
                    <a:pt x="4170" y="0"/>
                    <a:pt x="3144" y="432"/>
                    <a:pt x="2078" y="1131"/>
                  </a:cubicBezTo>
                  <a:cubicBezTo>
                    <a:pt x="1074" y="1815"/>
                    <a:pt x="343" y="2546"/>
                    <a:pt x="92" y="3048"/>
                  </a:cubicBezTo>
                  <a:cubicBezTo>
                    <a:pt x="92" y="3185"/>
                    <a:pt x="69" y="3253"/>
                    <a:pt x="24" y="3345"/>
                  </a:cubicBezTo>
                  <a:cubicBezTo>
                    <a:pt x="24" y="3390"/>
                    <a:pt x="1" y="3482"/>
                    <a:pt x="24" y="3505"/>
                  </a:cubicBezTo>
                  <a:cubicBezTo>
                    <a:pt x="85" y="3599"/>
                    <a:pt x="208" y="3643"/>
                    <a:pt x="381" y="3643"/>
                  </a:cubicBezTo>
                  <a:cubicBezTo>
                    <a:pt x="921" y="3643"/>
                    <a:pt x="1936" y="3209"/>
                    <a:pt x="2991" y="2500"/>
                  </a:cubicBezTo>
                  <a:cubicBezTo>
                    <a:pt x="4383" y="1587"/>
                    <a:pt x="5296" y="514"/>
                    <a:pt x="5045" y="126"/>
                  </a:cubicBezTo>
                  <a:cubicBezTo>
                    <a:pt x="4986" y="41"/>
                    <a:pt x="4869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80"/>
            <p:cNvSpPr/>
            <p:nvPr/>
          </p:nvSpPr>
          <p:spPr>
            <a:xfrm>
              <a:off x="4713800" y="4909100"/>
              <a:ext cx="97050" cy="127650"/>
            </a:xfrm>
            <a:custGeom>
              <a:avLst/>
              <a:gdLst/>
              <a:ahLst/>
              <a:cxnLst/>
              <a:rect l="l" t="t" r="r" b="b"/>
              <a:pathLst>
                <a:path w="3882" h="5106" extrusionOk="0">
                  <a:moveTo>
                    <a:pt x="536" y="0"/>
                  </a:moveTo>
                  <a:cubicBezTo>
                    <a:pt x="479" y="0"/>
                    <a:pt x="430" y="14"/>
                    <a:pt x="389" y="42"/>
                  </a:cubicBezTo>
                  <a:cubicBezTo>
                    <a:pt x="1" y="293"/>
                    <a:pt x="457" y="1617"/>
                    <a:pt x="1393" y="3009"/>
                  </a:cubicBezTo>
                  <a:cubicBezTo>
                    <a:pt x="2225" y="4246"/>
                    <a:pt x="3146" y="5105"/>
                    <a:pt x="3614" y="5105"/>
                  </a:cubicBezTo>
                  <a:cubicBezTo>
                    <a:pt x="3672" y="5105"/>
                    <a:pt x="3724" y="5092"/>
                    <a:pt x="3767" y="5064"/>
                  </a:cubicBezTo>
                  <a:cubicBezTo>
                    <a:pt x="3813" y="5041"/>
                    <a:pt x="3790" y="4949"/>
                    <a:pt x="3813" y="4904"/>
                  </a:cubicBezTo>
                  <a:cubicBezTo>
                    <a:pt x="3858" y="4812"/>
                    <a:pt x="3881" y="4744"/>
                    <a:pt x="3881" y="4607"/>
                  </a:cubicBezTo>
                  <a:cubicBezTo>
                    <a:pt x="3835" y="4036"/>
                    <a:pt x="3425" y="3101"/>
                    <a:pt x="2763" y="2096"/>
                  </a:cubicBezTo>
                  <a:cubicBezTo>
                    <a:pt x="1931" y="859"/>
                    <a:pt x="992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80"/>
            <p:cNvSpPr/>
            <p:nvPr/>
          </p:nvSpPr>
          <p:spPr>
            <a:xfrm>
              <a:off x="4790850" y="503850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7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1" y="3646"/>
                    <a:pt x="1931" y="3224"/>
                    <a:pt x="2990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80"/>
            <p:cNvSpPr/>
            <p:nvPr/>
          </p:nvSpPr>
          <p:spPr>
            <a:xfrm>
              <a:off x="4696125" y="49992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6" y="1"/>
                  </a:moveTo>
                  <a:cubicBezTo>
                    <a:pt x="479" y="1"/>
                    <a:pt x="429" y="14"/>
                    <a:pt x="388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24" y="4247"/>
                    <a:pt x="3146" y="5105"/>
                    <a:pt x="3613" y="5105"/>
                  </a:cubicBezTo>
                  <a:cubicBezTo>
                    <a:pt x="3672" y="5105"/>
                    <a:pt x="3723" y="5092"/>
                    <a:pt x="3766" y="5064"/>
                  </a:cubicBezTo>
                  <a:cubicBezTo>
                    <a:pt x="3812" y="5041"/>
                    <a:pt x="3789" y="4950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80"/>
            <p:cNvSpPr/>
            <p:nvPr/>
          </p:nvSpPr>
          <p:spPr>
            <a:xfrm>
              <a:off x="4773150" y="5128875"/>
              <a:ext cx="132425" cy="91175"/>
            </a:xfrm>
            <a:custGeom>
              <a:avLst/>
              <a:gdLst/>
              <a:ahLst/>
              <a:cxnLst/>
              <a:rect l="l" t="t" r="r" b="b"/>
              <a:pathLst>
                <a:path w="5297" h="3647" extrusionOk="0">
                  <a:moveTo>
                    <a:pt x="4694" y="1"/>
                  </a:moveTo>
                  <a:cubicBezTo>
                    <a:pt x="4157" y="1"/>
                    <a:pt x="3137" y="422"/>
                    <a:pt x="2078" y="1134"/>
                  </a:cubicBezTo>
                  <a:cubicBezTo>
                    <a:pt x="1073" y="1819"/>
                    <a:pt x="343" y="2549"/>
                    <a:pt x="92" y="3052"/>
                  </a:cubicBezTo>
                  <a:cubicBezTo>
                    <a:pt x="92" y="3166"/>
                    <a:pt x="69" y="3257"/>
                    <a:pt x="23" y="3348"/>
                  </a:cubicBezTo>
                  <a:cubicBezTo>
                    <a:pt x="23" y="3394"/>
                    <a:pt x="1" y="3462"/>
                    <a:pt x="23" y="3508"/>
                  </a:cubicBezTo>
                  <a:cubicBezTo>
                    <a:pt x="84" y="3602"/>
                    <a:pt x="208" y="3647"/>
                    <a:pt x="381" y="3647"/>
                  </a:cubicBezTo>
                  <a:cubicBezTo>
                    <a:pt x="920" y="3647"/>
                    <a:pt x="1936" y="3213"/>
                    <a:pt x="2991" y="2504"/>
                  </a:cubicBezTo>
                  <a:cubicBezTo>
                    <a:pt x="4383" y="1568"/>
                    <a:pt x="5296" y="518"/>
                    <a:pt x="5045" y="130"/>
                  </a:cubicBezTo>
                  <a:cubicBezTo>
                    <a:pt x="4985" y="43"/>
                    <a:pt x="4864" y="1"/>
                    <a:pt x="4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80"/>
            <p:cNvSpPr/>
            <p:nvPr/>
          </p:nvSpPr>
          <p:spPr>
            <a:xfrm>
              <a:off x="4678425" y="5089825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45" y="1"/>
                  </a:moveTo>
                  <a:cubicBezTo>
                    <a:pt x="484" y="1"/>
                    <a:pt x="432" y="16"/>
                    <a:pt x="389" y="49"/>
                  </a:cubicBezTo>
                  <a:cubicBezTo>
                    <a:pt x="1" y="300"/>
                    <a:pt x="457" y="1624"/>
                    <a:pt x="1393" y="3016"/>
                  </a:cubicBezTo>
                  <a:cubicBezTo>
                    <a:pt x="2224" y="4253"/>
                    <a:pt x="3146" y="5112"/>
                    <a:pt x="3613" y="5112"/>
                  </a:cubicBezTo>
                  <a:cubicBezTo>
                    <a:pt x="3672" y="5112"/>
                    <a:pt x="3724" y="5098"/>
                    <a:pt x="3767" y="5070"/>
                  </a:cubicBezTo>
                  <a:cubicBezTo>
                    <a:pt x="3790" y="5024"/>
                    <a:pt x="3790" y="4956"/>
                    <a:pt x="3812" y="4910"/>
                  </a:cubicBezTo>
                  <a:cubicBezTo>
                    <a:pt x="3858" y="4819"/>
                    <a:pt x="3881" y="4728"/>
                    <a:pt x="3881" y="4614"/>
                  </a:cubicBezTo>
                  <a:cubicBezTo>
                    <a:pt x="3835" y="4043"/>
                    <a:pt x="3424" y="3084"/>
                    <a:pt x="2763" y="2103"/>
                  </a:cubicBezTo>
                  <a:cubicBezTo>
                    <a:pt x="1937" y="874"/>
                    <a:pt x="1004" y="1"/>
                    <a:pt x="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80"/>
            <p:cNvSpPr/>
            <p:nvPr/>
          </p:nvSpPr>
          <p:spPr>
            <a:xfrm>
              <a:off x="4755475" y="5219125"/>
              <a:ext cx="132400" cy="91100"/>
            </a:xfrm>
            <a:custGeom>
              <a:avLst/>
              <a:gdLst/>
              <a:ahLst/>
              <a:cxnLst/>
              <a:rect l="l" t="t" r="r" b="b"/>
              <a:pathLst>
                <a:path w="5296" h="3644" extrusionOk="0">
                  <a:moveTo>
                    <a:pt x="4706" y="1"/>
                  </a:moveTo>
                  <a:cubicBezTo>
                    <a:pt x="4171" y="1"/>
                    <a:pt x="3144" y="436"/>
                    <a:pt x="2077" y="1154"/>
                  </a:cubicBezTo>
                  <a:cubicBezTo>
                    <a:pt x="1073" y="1815"/>
                    <a:pt x="342" y="2546"/>
                    <a:pt x="91" y="3048"/>
                  </a:cubicBezTo>
                  <a:cubicBezTo>
                    <a:pt x="91" y="3185"/>
                    <a:pt x="69" y="3253"/>
                    <a:pt x="23" y="3345"/>
                  </a:cubicBezTo>
                  <a:cubicBezTo>
                    <a:pt x="23" y="3390"/>
                    <a:pt x="0" y="3482"/>
                    <a:pt x="23" y="3505"/>
                  </a:cubicBezTo>
                  <a:cubicBezTo>
                    <a:pt x="84" y="3599"/>
                    <a:pt x="208" y="3643"/>
                    <a:pt x="380" y="3643"/>
                  </a:cubicBezTo>
                  <a:cubicBezTo>
                    <a:pt x="920" y="3643"/>
                    <a:pt x="1935" y="3209"/>
                    <a:pt x="2990" y="2500"/>
                  </a:cubicBezTo>
                  <a:cubicBezTo>
                    <a:pt x="4383" y="1587"/>
                    <a:pt x="5296" y="514"/>
                    <a:pt x="5044" y="126"/>
                  </a:cubicBezTo>
                  <a:cubicBezTo>
                    <a:pt x="4986" y="41"/>
                    <a:pt x="4869" y="1"/>
                    <a:pt x="4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80"/>
            <p:cNvSpPr/>
            <p:nvPr/>
          </p:nvSpPr>
          <p:spPr>
            <a:xfrm>
              <a:off x="4660750" y="5180150"/>
              <a:ext cx="97025" cy="127650"/>
            </a:xfrm>
            <a:custGeom>
              <a:avLst/>
              <a:gdLst/>
              <a:ahLst/>
              <a:cxnLst/>
              <a:rect l="l" t="t" r="r" b="b"/>
              <a:pathLst>
                <a:path w="3881" h="5106" extrusionOk="0">
                  <a:moveTo>
                    <a:pt x="535" y="0"/>
                  </a:moveTo>
                  <a:cubicBezTo>
                    <a:pt x="478" y="0"/>
                    <a:pt x="429" y="14"/>
                    <a:pt x="388" y="42"/>
                  </a:cubicBezTo>
                  <a:cubicBezTo>
                    <a:pt x="0" y="293"/>
                    <a:pt x="457" y="1617"/>
                    <a:pt x="1392" y="3009"/>
                  </a:cubicBezTo>
                  <a:cubicBezTo>
                    <a:pt x="2224" y="4246"/>
                    <a:pt x="3145" y="5105"/>
                    <a:pt x="3613" y="5105"/>
                  </a:cubicBezTo>
                  <a:cubicBezTo>
                    <a:pt x="3671" y="5105"/>
                    <a:pt x="3723" y="5092"/>
                    <a:pt x="3766" y="5064"/>
                  </a:cubicBezTo>
                  <a:cubicBezTo>
                    <a:pt x="3789" y="5041"/>
                    <a:pt x="3789" y="4949"/>
                    <a:pt x="3812" y="4904"/>
                  </a:cubicBezTo>
                  <a:cubicBezTo>
                    <a:pt x="3858" y="4812"/>
                    <a:pt x="3880" y="4744"/>
                    <a:pt x="3880" y="4607"/>
                  </a:cubicBezTo>
                  <a:cubicBezTo>
                    <a:pt x="3835" y="4036"/>
                    <a:pt x="3424" y="3101"/>
                    <a:pt x="2762" y="2096"/>
                  </a:cubicBezTo>
                  <a:cubicBezTo>
                    <a:pt x="1930" y="859"/>
                    <a:pt x="991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80"/>
            <p:cNvSpPr/>
            <p:nvPr/>
          </p:nvSpPr>
          <p:spPr>
            <a:xfrm>
              <a:off x="4737775" y="5309550"/>
              <a:ext cx="132400" cy="91150"/>
            </a:xfrm>
            <a:custGeom>
              <a:avLst/>
              <a:gdLst/>
              <a:ahLst/>
              <a:cxnLst/>
              <a:rect l="l" t="t" r="r" b="b"/>
              <a:pathLst>
                <a:path w="5296" h="3646" extrusionOk="0">
                  <a:moveTo>
                    <a:pt x="4687" y="0"/>
                  </a:moveTo>
                  <a:cubicBezTo>
                    <a:pt x="4148" y="0"/>
                    <a:pt x="3132" y="434"/>
                    <a:pt x="2078" y="1143"/>
                  </a:cubicBezTo>
                  <a:cubicBezTo>
                    <a:pt x="1073" y="1805"/>
                    <a:pt x="343" y="2535"/>
                    <a:pt x="92" y="3037"/>
                  </a:cubicBezTo>
                  <a:cubicBezTo>
                    <a:pt x="92" y="3174"/>
                    <a:pt x="69" y="3266"/>
                    <a:pt x="23" y="3334"/>
                  </a:cubicBezTo>
                  <a:cubicBezTo>
                    <a:pt x="23" y="3403"/>
                    <a:pt x="0" y="3471"/>
                    <a:pt x="23" y="3517"/>
                  </a:cubicBezTo>
                  <a:cubicBezTo>
                    <a:pt x="83" y="3604"/>
                    <a:pt x="205" y="3646"/>
                    <a:pt x="374" y="3646"/>
                  </a:cubicBezTo>
                  <a:cubicBezTo>
                    <a:pt x="912" y="3646"/>
                    <a:pt x="1931" y="3224"/>
                    <a:pt x="2991" y="2512"/>
                  </a:cubicBezTo>
                  <a:cubicBezTo>
                    <a:pt x="4383" y="1577"/>
                    <a:pt x="5296" y="504"/>
                    <a:pt x="5045" y="139"/>
                  </a:cubicBezTo>
                  <a:cubicBezTo>
                    <a:pt x="4984" y="45"/>
                    <a:pt x="4860" y="0"/>
                    <a:pt x="4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80"/>
            <p:cNvSpPr/>
            <p:nvPr/>
          </p:nvSpPr>
          <p:spPr>
            <a:xfrm>
              <a:off x="4643050" y="5270300"/>
              <a:ext cx="97025" cy="127800"/>
            </a:xfrm>
            <a:custGeom>
              <a:avLst/>
              <a:gdLst/>
              <a:ahLst/>
              <a:cxnLst/>
              <a:rect l="l" t="t" r="r" b="b"/>
              <a:pathLst>
                <a:path w="3881" h="5112" extrusionOk="0">
                  <a:moveTo>
                    <a:pt x="536" y="1"/>
                  </a:moveTo>
                  <a:cubicBezTo>
                    <a:pt x="479" y="1"/>
                    <a:pt x="429" y="14"/>
                    <a:pt x="389" y="42"/>
                  </a:cubicBezTo>
                  <a:cubicBezTo>
                    <a:pt x="0" y="293"/>
                    <a:pt x="457" y="1640"/>
                    <a:pt x="1393" y="3010"/>
                  </a:cubicBezTo>
                  <a:cubicBezTo>
                    <a:pt x="2219" y="4238"/>
                    <a:pt x="3133" y="5112"/>
                    <a:pt x="3604" y="5112"/>
                  </a:cubicBezTo>
                  <a:cubicBezTo>
                    <a:pt x="3666" y="5112"/>
                    <a:pt x="3721" y="5096"/>
                    <a:pt x="3767" y="5064"/>
                  </a:cubicBezTo>
                  <a:cubicBezTo>
                    <a:pt x="3789" y="5041"/>
                    <a:pt x="3789" y="4973"/>
                    <a:pt x="3812" y="4904"/>
                  </a:cubicBezTo>
                  <a:cubicBezTo>
                    <a:pt x="3858" y="4836"/>
                    <a:pt x="3881" y="4744"/>
                    <a:pt x="3881" y="4607"/>
                  </a:cubicBezTo>
                  <a:cubicBezTo>
                    <a:pt x="3835" y="4060"/>
                    <a:pt x="3424" y="3101"/>
                    <a:pt x="2762" y="2097"/>
                  </a:cubicBezTo>
                  <a:cubicBezTo>
                    <a:pt x="1931" y="860"/>
                    <a:pt x="991" y="1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80"/>
            <p:cNvSpPr/>
            <p:nvPr/>
          </p:nvSpPr>
          <p:spPr>
            <a:xfrm>
              <a:off x="4691550" y="5428325"/>
              <a:ext cx="149525" cy="54700"/>
            </a:xfrm>
            <a:custGeom>
              <a:avLst/>
              <a:gdLst/>
              <a:ahLst/>
              <a:cxnLst/>
              <a:rect l="l" t="t" r="r" b="b"/>
              <a:pathLst>
                <a:path w="5981" h="2188" extrusionOk="0">
                  <a:moveTo>
                    <a:pt x="4799" y="1"/>
                  </a:moveTo>
                  <a:cubicBezTo>
                    <a:pt x="4242" y="1"/>
                    <a:pt x="3517" y="98"/>
                    <a:pt x="2740" y="295"/>
                  </a:cubicBezTo>
                  <a:cubicBezTo>
                    <a:pt x="1576" y="592"/>
                    <a:pt x="640" y="1048"/>
                    <a:pt x="229" y="1436"/>
                  </a:cubicBezTo>
                  <a:cubicBezTo>
                    <a:pt x="183" y="1550"/>
                    <a:pt x="138" y="1619"/>
                    <a:pt x="69" y="1687"/>
                  </a:cubicBezTo>
                  <a:cubicBezTo>
                    <a:pt x="46" y="1733"/>
                    <a:pt x="1" y="1802"/>
                    <a:pt x="1" y="1847"/>
                  </a:cubicBezTo>
                  <a:cubicBezTo>
                    <a:pt x="60" y="2073"/>
                    <a:pt x="472" y="2187"/>
                    <a:pt x="1081" y="2187"/>
                  </a:cubicBezTo>
                  <a:cubicBezTo>
                    <a:pt x="1643" y="2187"/>
                    <a:pt x="2373" y="2090"/>
                    <a:pt x="3151" y="1893"/>
                  </a:cubicBezTo>
                  <a:cubicBezTo>
                    <a:pt x="4771" y="1482"/>
                    <a:pt x="5981" y="774"/>
                    <a:pt x="5867" y="341"/>
                  </a:cubicBezTo>
                  <a:cubicBezTo>
                    <a:pt x="5807" y="115"/>
                    <a:pt x="5402" y="1"/>
                    <a:pt x="4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80"/>
            <p:cNvSpPr/>
            <p:nvPr/>
          </p:nvSpPr>
          <p:spPr>
            <a:xfrm>
              <a:off x="4641350" y="5327075"/>
              <a:ext cx="59350" cy="147050"/>
            </a:xfrm>
            <a:custGeom>
              <a:avLst/>
              <a:gdLst/>
              <a:ahLst/>
              <a:cxnLst/>
              <a:rect l="l" t="t" r="r" b="b"/>
              <a:pathLst>
                <a:path w="2374" h="5882" extrusionOk="0">
                  <a:moveTo>
                    <a:pt x="537" y="1"/>
                  </a:moveTo>
                  <a:cubicBezTo>
                    <a:pt x="517" y="1"/>
                    <a:pt x="498" y="3"/>
                    <a:pt x="479" y="8"/>
                  </a:cubicBezTo>
                  <a:cubicBezTo>
                    <a:pt x="23" y="122"/>
                    <a:pt x="0" y="1515"/>
                    <a:pt x="434" y="3135"/>
                  </a:cubicBezTo>
                  <a:cubicBezTo>
                    <a:pt x="827" y="4686"/>
                    <a:pt x="1471" y="5882"/>
                    <a:pt x="1906" y="5882"/>
                  </a:cubicBezTo>
                  <a:cubicBezTo>
                    <a:pt x="1925" y="5882"/>
                    <a:pt x="1944" y="5879"/>
                    <a:pt x="1963" y="5874"/>
                  </a:cubicBezTo>
                  <a:cubicBezTo>
                    <a:pt x="2031" y="5852"/>
                    <a:pt x="2054" y="5783"/>
                    <a:pt x="2077" y="5737"/>
                  </a:cubicBezTo>
                  <a:cubicBezTo>
                    <a:pt x="2146" y="5669"/>
                    <a:pt x="2191" y="5600"/>
                    <a:pt x="2237" y="5486"/>
                  </a:cubicBezTo>
                  <a:cubicBezTo>
                    <a:pt x="2374" y="4938"/>
                    <a:pt x="2328" y="3911"/>
                    <a:pt x="2009" y="2724"/>
                  </a:cubicBezTo>
                  <a:cubicBezTo>
                    <a:pt x="1615" y="1195"/>
                    <a:pt x="971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80"/>
            <p:cNvSpPr/>
            <p:nvPr/>
          </p:nvSpPr>
          <p:spPr>
            <a:xfrm>
              <a:off x="4605950" y="5507050"/>
              <a:ext cx="152975" cy="43425"/>
            </a:xfrm>
            <a:custGeom>
              <a:avLst/>
              <a:gdLst/>
              <a:ahLst/>
              <a:cxnLst/>
              <a:rect l="l" t="t" r="r" b="b"/>
              <a:pathLst>
                <a:path w="6119" h="1737" extrusionOk="0">
                  <a:moveTo>
                    <a:pt x="2215" y="0"/>
                  </a:moveTo>
                  <a:cubicBezTo>
                    <a:pt x="1427" y="0"/>
                    <a:pt x="773" y="106"/>
                    <a:pt x="389" y="273"/>
                  </a:cubicBezTo>
                  <a:cubicBezTo>
                    <a:pt x="320" y="387"/>
                    <a:pt x="229" y="433"/>
                    <a:pt x="161" y="456"/>
                  </a:cubicBezTo>
                  <a:cubicBezTo>
                    <a:pt x="138" y="501"/>
                    <a:pt x="46" y="547"/>
                    <a:pt x="46" y="593"/>
                  </a:cubicBezTo>
                  <a:cubicBezTo>
                    <a:pt x="1" y="1049"/>
                    <a:pt x="1325" y="1528"/>
                    <a:pt x="2991" y="1688"/>
                  </a:cubicBezTo>
                  <a:cubicBezTo>
                    <a:pt x="3332" y="1721"/>
                    <a:pt x="3661" y="1736"/>
                    <a:pt x="3969" y="1736"/>
                  </a:cubicBezTo>
                  <a:cubicBezTo>
                    <a:pt x="5163" y="1736"/>
                    <a:pt x="6036" y="1503"/>
                    <a:pt x="6072" y="1140"/>
                  </a:cubicBezTo>
                  <a:cubicBezTo>
                    <a:pt x="6118" y="684"/>
                    <a:pt x="4794" y="205"/>
                    <a:pt x="3128" y="45"/>
                  </a:cubicBezTo>
                  <a:cubicBezTo>
                    <a:pt x="2810" y="14"/>
                    <a:pt x="2503" y="0"/>
                    <a:pt x="2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80"/>
            <p:cNvSpPr/>
            <p:nvPr/>
          </p:nvSpPr>
          <p:spPr>
            <a:xfrm>
              <a:off x="4588850" y="5370025"/>
              <a:ext cx="48525" cy="150825"/>
            </a:xfrm>
            <a:custGeom>
              <a:avLst/>
              <a:gdLst/>
              <a:ahLst/>
              <a:cxnLst/>
              <a:rect l="l" t="t" r="r" b="b"/>
              <a:pathLst>
                <a:path w="1941" h="6033" extrusionOk="0">
                  <a:moveTo>
                    <a:pt x="1211" y="1"/>
                  </a:moveTo>
                  <a:cubicBezTo>
                    <a:pt x="782" y="1"/>
                    <a:pt x="295" y="1308"/>
                    <a:pt x="160" y="2947"/>
                  </a:cubicBezTo>
                  <a:cubicBezTo>
                    <a:pt x="0" y="4613"/>
                    <a:pt x="251" y="6005"/>
                    <a:pt x="708" y="6028"/>
                  </a:cubicBezTo>
                  <a:cubicBezTo>
                    <a:pt x="714" y="6031"/>
                    <a:pt x="720" y="6033"/>
                    <a:pt x="726" y="6033"/>
                  </a:cubicBezTo>
                  <a:cubicBezTo>
                    <a:pt x="766" y="6033"/>
                    <a:pt x="805" y="5976"/>
                    <a:pt x="845" y="5937"/>
                  </a:cubicBezTo>
                  <a:cubicBezTo>
                    <a:pt x="913" y="5914"/>
                    <a:pt x="1004" y="5868"/>
                    <a:pt x="1073" y="5754"/>
                  </a:cubicBezTo>
                  <a:cubicBezTo>
                    <a:pt x="1392" y="5298"/>
                    <a:pt x="1689" y="4293"/>
                    <a:pt x="1780" y="3106"/>
                  </a:cubicBezTo>
                  <a:cubicBezTo>
                    <a:pt x="1940" y="1440"/>
                    <a:pt x="1689" y="48"/>
                    <a:pt x="1233" y="2"/>
                  </a:cubicBezTo>
                  <a:cubicBezTo>
                    <a:pt x="1225" y="1"/>
                    <a:pt x="1218" y="1"/>
                    <a:pt x="1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80"/>
            <p:cNvSpPr/>
            <p:nvPr/>
          </p:nvSpPr>
          <p:spPr>
            <a:xfrm>
              <a:off x="4535200" y="5566050"/>
              <a:ext cx="152950" cy="43200"/>
            </a:xfrm>
            <a:custGeom>
              <a:avLst/>
              <a:gdLst/>
              <a:ahLst/>
              <a:cxnLst/>
              <a:rect l="l" t="t" r="r" b="b"/>
              <a:pathLst>
                <a:path w="6118" h="1728" extrusionOk="0">
                  <a:moveTo>
                    <a:pt x="2246" y="1"/>
                  </a:moveTo>
                  <a:cubicBezTo>
                    <a:pt x="1443" y="1"/>
                    <a:pt x="778" y="95"/>
                    <a:pt x="389" y="264"/>
                  </a:cubicBezTo>
                  <a:cubicBezTo>
                    <a:pt x="320" y="378"/>
                    <a:pt x="252" y="424"/>
                    <a:pt x="160" y="470"/>
                  </a:cubicBezTo>
                  <a:cubicBezTo>
                    <a:pt x="137" y="515"/>
                    <a:pt x="46" y="538"/>
                    <a:pt x="46" y="584"/>
                  </a:cubicBezTo>
                  <a:cubicBezTo>
                    <a:pt x="0" y="1040"/>
                    <a:pt x="1324" y="1542"/>
                    <a:pt x="2991" y="1679"/>
                  </a:cubicBezTo>
                  <a:cubicBezTo>
                    <a:pt x="3332" y="1712"/>
                    <a:pt x="3661" y="1727"/>
                    <a:pt x="3969" y="1727"/>
                  </a:cubicBezTo>
                  <a:cubicBezTo>
                    <a:pt x="5163" y="1727"/>
                    <a:pt x="6036" y="1494"/>
                    <a:pt x="6072" y="1131"/>
                  </a:cubicBezTo>
                  <a:cubicBezTo>
                    <a:pt x="6118" y="675"/>
                    <a:pt x="4794" y="196"/>
                    <a:pt x="3128" y="36"/>
                  </a:cubicBezTo>
                  <a:cubicBezTo>
                    <a:pt x="2821" y="12"/>
                    <a:pt x="2525" y="1"/>
                    <a:pt x="2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80"/>
            <p:cNvSpPr/>
            <p:nvPr/>
          </p:nvSpPr>
          <p:spPr>
            <a:xfrm>
              <a:off x="4518075" y="5429375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286"/>
                    <a:pt x="161" y="2924"/>
                  </a:cubicBezTo>
                  <a:cubicBezTo>
                    <a:pt x="1" y="4590"/>
                    <a:pt x="252" y="5982"/>
                    <a:pt x="708" y="6028"/>
                  </a:cubicBezTo>
                  <a:cubicBezTo>
                    <a:pt x="754" y="6028"/>
                    <a:pt x="800" y="5959"/>
                    <a:pt x="845" y="5937"/>
                  </a:cubicBezTo>
                  <a:cubicBezTo>
                    <a:pt x="937" y="5891"/>
                    <a:pt x="1005" y="5845"/>
                    <a:pt x="1074" y="5731"/>
                  </a:cubicBezTo>
                  <a:cubicBezTo>
                    <a:pt x="1393" y="5275"/>
                    <a:pt x="1690" y="4270"/>
                    <a:pt x="1804" y="3083"/>
                  </a:cubicBezTo>
                  <a:cubicBezTo>
                    <a:pt x="1941" y="1417"/>
                    <a:pt x="1690" y="25"/>
                    <a:pt x="1256" y="2"/>
                  </a:cubicBezTo>
                  <a:cubicBezTo>
                    <a:pt x="1248" y="1"/>
                    <a:pt x="1241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80"/>
            <p:cNvSpPr/>
            <p:nvPr/>
          </p:nvSpPr>
          <p:spPr>
            <a:xfrm>
              <a:off x="4464450" y="5625150"/>
              <a:ext cx="152950" cy="43225"/>
            </a:xfrm>
            <a:custGeom>
              <a:avLst/>
              <a:gdLst/>
              <a:ahLst/>
              <a:cxnLst/>
              <a:rect l="l" t="t" r="r" b="b"/>
              <a:pathLst>
                <a:path w="6118" h="1729" extrusionOk="0">
                  <a:moveTo>
                    <a:pt x="2223" y="1"/>
                  </a:moveTo>
                  <a:cubicBezTo>
                    <a:pt x="1426" y="1"/>
                    <a:pt x="773" y="107"/>
                    <a:pt x="388" y="274"/>
                  </a:cubicBezTo>
                  <a:cubicBezTo>
                    <a:pt x="320" y="388"/>
                    <a:pt x="251" y="411"/>
                    <a:pt x="160" y="457"/>
                  </a:cubicBezTo>
                  <a:cubicBezTo>
                    <a:pt x="137" y="502"/>
                    <a:pt x="46" y="548"/>
                    <a:pt x="46" y="593"/>
                  </a:cubicBezTo>
                  <a:cubicBezTo>
                    <a:pt x="0" y="1050"/>
                    <a:pt x="1324" y="1529"/>
                    <a:pt x="2990" y="1689"/>
                  </a:cubicBezTo>
                  <a:cubicBezTo>
                    <a:pt x="3315" y="1716"/>
                    <a:pt x="3628" y="1729"/>
                    <a:pt x="3924" y="1729"/>
                  </a:cubicBezTo>
                  <a:cubicBezTo>
                    <a:pt x="5147" y="1729"/>
                    <a:pt x="6053" y="1509"/>
                    <a:pt x="6072" y="1141"/>
                  </a:cubicBezTo>
                  <a:cubicBezTo>
                    <a:pt x="6117" y="685"/>
                    <a:pt x="4793" y="183"/>
                    <a:pt x="3150" y="46"/>
                  </a:cubicBezTo>
                  <a:cubicBezTo>
                    <a:pt x="2826" y="15"/>
                    <a:pt x="2515" y="1"/>
                    <a:pt x="2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80"/>
            <p:cNvSpPr/>
            <p:nvPr/>
          </p:nvSpPr>
          <p:spPr>
            <a:xfrm>
              <a:off x="4447325" y="5488150"/>
              <a:ext cx="48525" cy="150700"/>
            </a:xfrm>
            <a:custGeom>
              <a:avLst/>
              <a:gdLst/>
              <a:ahLst/>
              <a:cxnLst/>
              <a:rect l="l" t="t" r="r" b="b"/>
              <a:pathLst>
                <a:path w="1941" h="6028" extrusionOk="0">
                  <a:moveTo>
                    <a:pt x="1233" y="1"/>
                  </a:moveTo>
                  <a:cubicBezTo>
                    <a:pt x="783" y="1"/>
                    <a:pt x="295" y="1308"/>
                    <a:pt x="160" y="2946"/>
                  </a:cubicBezTo>
                  <a:cubicBezTo>
                    <a:pt x="0" y="4613"/>
                    <a:pt x="251" y="5982"/>
                    <a:pt x="708" y="6028"/>
                  </a:cubicBezTo>
                  <a:cubicBezTo>
                    <a:pt x="754" y="6028"/>
                    <a:pt x="799" y="5959"/>
                    <a:pt x="845" y="5937"/>
                  </a:cubicBezTo>
                  <a:cubicBezTo>
                    <a:pt x="936" y="5891"/>
                    <a:pt x="1005" y="5868"/>
                    <a:pt x="1073" y="5754"/>
                  </a:cubicBezTo>
                  <a:cubicBezTo>
                    <a:pt x="1393" y="5275"/>
                    <a:pt x="1689" y="4293"/>
                    <a:pt x="1804" y="3083"/>
                  </a:cubicBezTo>
                  <a:cubicBezTo>
                    <a:pt x="1941" y="1417"/>
                    <a:pt x="1689" y="48"/>
                    <a:pt x="1256" y="2"/>
                  </a:cubicBezTo>
                  <a:cubicBezTo>
                    <a:pt x="1248" y="1"/>
                    <a:pt x="1240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80"/>
            <p:cNvSpPr/>
            <p:nvPr/>
          </p:nvSpPr>
          <p:spPr>
            <a:xfrm>
              <a:off x="4393675" y="5683925"/>
              <a:ext cx="152950" cy="43450"/>
            </a:xfrm>
            <a:custGeom>
              <a:avLst/>
              <a:gdLst/>
              <a:ahLst/>
              <a:cxnLst/>
              <a:rect l="l" t="t" r="r" b="b"/>
              <a:pathLst>
                <a:path w="6118" h="1738" extrusionOk="0">
                  <a:moveTo>
                    <a:pt x="2224" y="1"/>
                  </a:moveTo>
                  <a:cubicBezTo>
                    <a:pt x="1427" y="1"/>
                    <a:pt x="773" y="107"/>
                    <a:pt x="389" y="274"/>
                  </a:cubicBezTo>
                  <a:cubicBezTo>
                    <a:pt x="320" y="388"/>
                    <a:pt x="252" y="434"/>
                    <a:pt x="161" y="479"/>
                  </a:cubicBezTo>
                  <a:cubicBezTo>
                    <a:pt x="138" y="502"/>
                    <a:pt x="46" y="548"/>
                    <a:pt x="46" y="593"/>
                  </a:cubicBezTo>
                  <a:cubicBezTo>
                    <a:pt x="1" y="1050"/>
                    <a:pt x="1325" y="1529"/>
                    <a:pt x="2991" y="1689"/>
                  </a:cubicBezTo>
                  <a:cubicBezTo>
                    <a:pt x="3332" y="1722"/>
                    <a:pt x="3662" y="1737"/>
                    <a:pt x="3971" y="1737"/>
                  </a:cubicBezTo>
                  <a:cubicBezTo>
                    <a:pt x="5170" y="1737"/>
                    <a:pt x="6054" y="1504"/>
                    <a:pt x="6072" y="1141"/>
                  </a:cubicBezTo>
                  <a:cubicBezTo>
                    <a:pt x="6118" y="685"/>
                    <a:pt x="4817" y="205"/>
                    <a:pt x="3151" y="46"/>
                  </a:cubicBezTo>
                  <a:cubicBezTo>
                    <a:pt x="2827" y="15"/>
                    <a:pt x="2516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80"/>
            <p:cNvSpPr/>
            <p:nvPr/>
          </p:nvSpPr>
          <p:spPr>
            <a:xfrm>
              <a:off x="4376575" y="5546950"/>
              <a:ext cx="48525" cy="150800"/>
            </a:xfrm>
            <a:custGeom>
              <a:avLst/>
              <a:gdLst/>
              <a:ahLst/>
              <a:cxnLst/>
              <a:rect l="l" t="t" r="r" b="b"/>
              <a:pathLst>
                <a:path w="1941" h="6032" extrusionOk="0">
                  <a:moveTo>
                    <a:pt x="1244" y="1"/>
                  </a:moveTo>
                  <a:cubicBezTo>
                    <a:pt x="790" y="1"/>
                    <a:pt x="296" y="1294"/>
                    <a:pt x="160" y="2945"/>
                  </a:cubicBezTo>
                  <a:cubicBezTo>
                    <a:pt x="0" y="4612"/>
                    <a:pt x="251" y="6004"/>
                    <a:pt x="708" y="6027"/>
                  </a:cubicBezTo>
                  <a:cubicBezTo>
                    <a:pt x="714" y="6030"/>
                    <a:pt x="720" y="6031"/>
                    <a:pt x="727" y="6031"/>
                  </a:cubicBezTo>
                  <a:cubicBezTo>
                    <a:pt x="766" y="6031"/>
                    <a:pt x="805" y="5978"/>
                    <a:pt x="845" y="5958"/>
                  </a:cubicBezTo>
                  <a:cubicBezTo>
                    <a:pt x="936" y="5913"/>
                    <a:pt x="1004" y="5867"/>
                    <a:pt x="1073" y="5753"/>
                  </a:cubicBezTo>
                  <a:cubicBezTo>
                    <a:pt x="1392" y="5296"/>
                    <a:pt x="1689" y="4292"/>
                    <a:pt x="1803" y="3105"/>
                  </a:cubicBezTo>
                  <a:cubicBezTo>
                    <a:pt x="1940" y="1439"/>
                    <a:pt x="1712" y="47"/>
                    <a:pt x="1255" y="1"/>
                  </a:cubicBezTo>
                  <a:cubicBezTo>
                    <a:pt x="1252" y="1"/>
                    <a:pt x="1248" y="1"/>
                    <a:pt x="1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80"/>
            <p:cNvSpPr/>
            <p:nvPr/>
          </p:nvSpPr>
          <p:spPr>
            <a:xfrm>
              <a:off x="4323500" y="5743175"/>
              <a:ext cx="152375" cy="42975"/>
            </a:xfrm>
            <a:custGeom>
              <a:avLst/>
              <a:gdLst/>
              <a:ahLst/>
              <a:cxnLst/>
              <a:rect l="l" t="t" r="r" b="b"/>
              <a:pathLst>
                <a:path w="6095" h="1719" extrusionOk="0">
                  <a:moveTo>
                    <a:pt x="2123" y="0"/>
                  </a:moveTo>
                  <a:cubicBezTo>
                    <a:pt x="1363" y="0"/>
                    <a:pt x="744" y="93"/>
                    <a:pt x="388" y="255"/>
                  </a:cubicBezTo>
                  <a:cubicBezTo>
                    <a:pt x="297" y="369"/>
                    <a:pt x="229" y="415"/>
                    <a:pt x="137" y="460"/>
                  </a:cubicBezTo>
                  <a:cubicBezTo>
                    <a:pt x="114" y="506"/>
                    <a:pt x="46" y="529"/>
                    <a:pt x="23" y="597"/>
                  </a:cubicBezTo>
                  <a:cubicBezTo>
                    <a:pt x="0" y="1031"/>
                    <a:pt x="1301" y="1533"/>
                    <a:pt x="2968" y="1670"/>
                  </a:cubicBezTo>
                  <a:cubicBezTo>
                    <a:pt x="3309" y="1703"/>
                    <a:pt x="3639" y="1718"/>
                    <a:pt x="3948" y="1718"/>
                  </a:cubicBezTo>
                  <a:cubicBezTo>
                    <a:pt x="5148" y="1718"/>
                    <a:pt x="6036" y="1485"/>
                    <a:pt x="6072" y="1122"/>
                  </a:cubicBezTo>
                  <a:cubicBezTo>
                    <a:pt x="6095" y="689"/>
                    <a:pt x="4794" y="186"/>
                    <a:pt x="3127" y="49"/>
                  </a:cubicBezTo>
                  <a:cubicBezTo>
                    <a:pt x="2774" y="16"/>
                    <a:pt x="243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80"/>
            <p:cNvSpPr/>
            <p:nvPr/>
          </p:nvSpPr>
          <p:spPr>
            <a:xfrm>
              <a:off x="4306950" y="5606275"/>
              <a:ext cx="47375" cy="150700"/>
            </a:xfrm>
            <a:custGeom>
              <a:avLst/>
              <a:gdLst/>
              <a:ahLst/>
              <a:cxnLst/>
              <a:rect l="l" t="t" r="r" b="b"/>
              <a:pathLst>
                <a:path w="1895" h="6028" extrusionOk="0">
                  <a:moveTo>
                    <a:pt x="1185" y="0"/>
                  </a:moveTo>
                  <a:cubicBezTo>
                    <a:pt x="805" y="0"/>
                    <a:pt x="407" y="1012"/>
                    <a:pt x="206" y="2330"/>
                  </a:cubicBezTo>
                  <a:cubicBezTo>
                    <a:pt x="206" y="2535"/>
                    <a:pt x="183" y="2809"/>
                    <a:pt x="115" y="3129"/>
                  </a:cubicBezTo>
                  <a:cubicBezTo>
                    <a:pt x="0" y="4704"/>
                    <a:pt x="229" y="5982"/>
                    <a:pt x="662" y="6028"/>
                  </a:cubicBezTo>
                  <a:cubicBezTo>
                    <a:pt x="708" y="6028"/>
                    <a:pt x="754" y="5959"/>
                    <a:pt x="799" y="5936"/>
                  </a:cubicBezTo>
                  <a:cubicBezTo>
                    <a:pt x="891" y="5891"/>
                    <a:pt x="959" y="5845"/>
                    <a:pt x="1050" y="5731"/>
                  </a:cubicBezTo>
                  <a:cubicBezTo>
                    <a:pt x="1370" y="5274"/>
                    <a:pt x="1644" y="4293"/>
                    <a:pt x="1758" y="3083"/>
                  </a:cubicBezTo>
                  <a:cubicBezTo>
                    <a:pt x="1895" y="1417"/>
                    <a:pt x="1667" y="25"/>
                    <a:pt x="1210" y="2"/>
                  </a:cubicBezTo>
                  <a:cubicBezTo>
                    <a:pt x="1202" y="1"/>
                    <a:pt x="1193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80"/>
            <p:cNvSpPr/>
            <p:nvPr/>
          </p:nvSpPr>
          <p:spPr>
            <a:xfrm>
              <a:off x="4235625" y="5786025"/>
              <a:ext cx="145525" cy="76725"/>
            </a:xfrm>
            <a:custGeom>
              <a:avLst/>
              <a:gdLst/>
              <a:ahLst/>
              <a:cxnLst/>
              <a:rect l="l" t="t" r="r" b="b"/>
              <a:pathLst>
                <a:path w="5821" h="3069" extrusionOk="0">
                  <a:moveTo>
                    <a:pt x="707" y="0"/>
                  </a:moveTo>
                  <a:cubicBezTo>
                    <a:pt x="684" y="0"/>
                    <a:pt x="661" y="1"/>
                    <a:pt x="639" y="2"/>
                  </a:cubicBezTo>
                  <a:cubicBezTo>
                    <a:pt x="525" y="93"/>
                    <a:pt x="457" y="93"/>
                    <a:pt x="365" y="116"/>
                  </a:cubicBezTo>
                  <a:cubicBezTo>
                    <a:pt x="320" y="139"/>
                    <a:pt x="228" y="139"/>
                    <a:pt x="206" y="184"/>
                  </a:cubicBezTo>
                  <a:cubicBezTo>
                    <a:pt x="0" y="595"/>
                    <a:pt x="1050" y="1531"/>
                    <a:pt x="2557" y="2261"/>
                  </a:cubicBezTo>
                  <a:cubicBezTo>
                    <a:pt x="3573" y="2778"/>
                    <a:pt x="4547" y="3069"/>
                    <a:pt x="5118" y="3069"/>
                  </a:cubicBezTo>
                  <a:cubicBezTo>
                    <a:pt x="5380" y="3069"/>
                    <a:pt x="5558" y="3007"/>
                    <a:pt x="5615" y="2878"/>
                  </a:cubicBezTo>
                  <a:cubicBezTo>
                    <a:pt x="5821" y="2467"/>
                    <a:pt x="4771" y="1531"/>
                    <a:pt x="3287" y="801"/>
                  </a:cubicBezTo>
                  <a:cubicBezTo>
                    <a:pt x="2256" y="274"/>
                    <a:pt x="1287" y="0"/>
                    <a:pt x="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80"/>
            <p:cNvSpPr/>
            <p:nvPr/>
          </p:nvSpPr>
          <p:spPr>
            <a:xfrm>
              <a:off x="4229900" y="5653150"/>
              <a:ext cx="82200" cy="136525"/>
            </a:xfrm>
            <a:custGeom>
              <a:avLst/>
              <a:gdLst/>
              <a:ahLst/>
              <a:cxnLst/>
              <a:rect l="l" t="t" r="r" b="b"/>
              <a:pathLst>
                <a:path w="3288" h="5461" extrusionOk="0">
                  <a:moveTo>
                    <a:pt x="3003" y="1"/>
                  </a:moveTo>
                  <a:cubicBezTo>
                    <a:pt x="2553" y="1"/>
                    <a:pt x="1703" y="1001"/>
                    <a:pt x="1028" y="2372"/>
                  </a:cubicBezTo>
                  <a:cubicBezTo>
                    <a:pt x="275" y="3879"/>
                    <a:pt x="1" y="5248"/>
                    <a:pt x="412" y="5454"/>
                  </a:cubicBezTo>
                  <a:cubicBezTo>
                    <a:pt x="421" y="5458"/>
                    <a:pt x="431" y="5460"/>
                    <a:pt x="442" y="5460"/>
                  </a:cubicBezTo>
                  <a:cubicBezTo>
                    <a:pt x="485" y="5460"/>
                    <a:pt x="540" y="5431"/>
                    <a:pt x="594" y="5431"/>
                  </a:cubicBezTo>
                  <a:cubicBezTo>
                    <a:pt x="686" y="5408"/>
                    <a:pt x="754" y="5408"/>
                    <a:pt x="868" y="5317"/>
                  </a:cubicBezTo>
                  <a:cubicBezTo>
                    <a:pt x="1348" y="5020"/>
                    <a:pt x="1964" y="4175"/>
                    <a:pt x="2489" y="3103"/>
                  </a:cubicBezTo>
                  <a:cubicBezTo>
                    <a:pt x="2831" y="2418"/>
                    <a:pt x="3060" y="1779"/>
                    <a:pt x="3197" y="1254"/>
                  </a:cubicBezTo>
                  <a:cubicBezTo>
                    <a:pt x="3265" y="934"/>
                    <a:pt x="3288" y="660"/>
                    <a:pt x="3288" y="455"/>
                  </a:cubicBezTo>
                  <a:cubicBezTo>
                    <a:pt x="3265" y="250"/>
                    <a:pt x="3219" y="90"/>
                    <a:pt x="3105" y="21"/>
                  </a:cubicBezTo>
                  <a:cubicBezTo>
                    <a:pt x="3074" y="7"/>
                    <a:pt x="3040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80"/>
            <p:cNvSpPr/>
            <p:nvPr/>
          </p:nvSpPr>
          <p:spPr>
            <a:xfrm>
              <a:off x="4137475" y="5766500"/>
              <a:ext cx="118700" cy="114200"/>
            </a:xfrm>
            <a:custGeom>
              <a:avLst/>
              <a:gdLst/>
              <a:ahLst/>
              <a:cxnLst/>
              <a:rect l="l" t="t" r="r" b="b"/>
              <a:pathLst>
                <a:path w="4748" h="4568" extrusionOk="0">
                  <a:moveTo>
                    <a:pt x="414" y="1"/>
                  </a:moveTo>
                  <a:cubicBezTo>
                    <a:pt x="383" y="1"/>
                    <a:pt x="354" y="7"/>
                    <a:pt x="343" y="30"/>
                  </a:cubicBezTo>
                  <a:cubicBezTo>
                    <a:pt x="0" y="326"/>
                    <a:pt x="639" y="1582"/>
                    <a:pt x="1758" y="2814"/>
                  </a:cubicBezTo>
                  <a:cubicBezTo>
                    <a:pt x="2731" y="3865"/>
                    <a:pt x="3738" y="4568"/>
                    <a:pt x="4211" y="4568"/>
                  </a:cubicBezTo>
                  <a:cubicBezTo>
                    <a:pt x="4293" y="4568"/>
                    <a:pt x="4359" y="4547"/>
                    <a:pt x="4406" y="4503"/>
                  </a:cubicBezTo>
                  <a:cubicBezTo>
                    <a:pt x="4748" y="4184"/>
                    <a:pt x="4109" y="2928"/>
                    <a:pt x="2990" y="1696"/>
                  </a:cubicBezTo>
                  <a:cubicBezTo>
                    <a:pt x="2169" y="806"/>
                    <a:pt x="1347" y="189"/>
                    <a:pt x="799" y="7"/>
                  </a:cubicBezTo>
                  <a:cubicBezTo>
                    <a:pt x="751" y="26"/>
                    <a:pt x="707" y="33"/>
                    <a:pt x="665" y="33"/>
                  </a:cubicBezTo>
                  <a:cubicBezTo>
                    <a:pt x="608" y="33"/>
                    <a:pt x="555" y="20"/>
                    <a:pt x="502" y="7"/>
                  </a:cubicBezTo>
                  <a:cubicBezTo>
                    <a:pt x="480" y="7"/>
                    <a:pt x="445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80"/>
            <p:cNvSpPr/>
            <p:nvPr/>
          </p:nvSpPr>
          <p:spPr>
            <a:xfrm>
              <a:off x="4138050" y="5661625"/>
              <a:ext cx="127275" cy="105725"/>
            </a:xfrm>
            <a:custGeom>
              <a:avLst/>
              <a:gdLst/>
              <a:ahLst/>
              <a:cxnLst/>
              <a:rect l="l" t="t" r="r" b="b"/>
              <a:pathLst>
                <a:path w="5091" h="4229" extrusionOk="0">
                  <a:moveTo>
                    <a:pt x="4530" y="1"/>
                  </a:moveTo>
                  <a:cubicBezTo>
                    <a:pt x="4015" y="1"/>
                    <a:pt x="2993" y="595"/>
                    <a:pt x="1986" y="1508"/>
                  </a:cubicBezTo>
                  <a:cubicBezTo>
                    <a:pt x="753" y="2650"/>
                    <a:pt x="0" y="3836"/>
                    <a:pt x="320" y="4156"/>
                  </a:cubicBezTo>
                  <a:cubicBezTo>
                    <a:pt x="342" y="4202"/>
                    <a:pt x="434" y="4179"/>
                    <a:pt x="479" y="4202"/>
                  </a:cubicBezTo>
                  <a:cubicBezTo>
                    <a:pt x="532" y="4215"/>
                    <a:pt x="585" y="4228"/>
                    <a:pt x="642" y="4228"/>
                  </a:cubicBezTo>
                  <a:cubicBezTo>
                    <a:pt x="684" y="4228"/>
                    <a:pt x="728" y="4221"/>
                    <a:pt x="776" y="4202"/>
                  </a:cubicBezTo>
                  <a:cubicBezTo>
                    <a:pt x="1324" y="4088"/>
                    <a:pt x="2214" y="3540"/>
                    <a:pt x="3104" y="2741"/>
                  </a:cubicBezTo>
                  <a:cubicBezTo>
                    <a:pt x="4337" y="1600"/>
                    <a:pt x="5090" y="413"/>
                    <a:pt x="4793" y="93"/>
                  </a:cubicBezTo>
                  <a:cubicBezTo>
                    <a:pt x="4735" y="30"/>
                    <a:pt x="4645" y="1"/>
                    <a:pt x="4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80"/>
            <p:cNvSpPr/>
            <p:nvPr/>
          </p:nvSpPr>
          <p:spPr>
            <a:xfrm>
              <a:off x="4045600" y="5762100"/>
              <a:ext cx="118725" cy="114275"/>
            </a:xfrm>
            <a:custGeom>
              <a:avLst/>
              <a:gdLst/>
              <a:ahLst/>
              <a:cxnLst/>
              <a:rect l="l" t="t" r="r" b="b"/>
              <a:pathLst>
                <a:path w="4749" h="4571" extrusionOk="0">
                  <a:moveTo>
                    <a:pt x="503" y="0"/>
                  </a:moveTo>
                  <a:cubicBezTo>
                    <a:pt x="468" y="11"/>
                    <a:pt x="434" y="11"/>
                    <a:pt x="403" y="11"/>
                  </a:cubicBezTo>
                  <a:cubicBezTo>
                    <a:pt x="371" y="11"/>
                    <a:pt x="343" y="11"/>
                    <a:pt x="320" y="23"/>
                  </a:cubicBezTo>
                  <a:cubicBezTo>
                    <a:pt x="0" y="342"/>
                    <a:pt x="639" y="1575"/>
                    <a:pt x="1758" y="2808"/>
                  </a:cubicBezTo>
                  <a:cubicBezTo>
                    <a:pt x="2703" y="3868"/>
                    <a:pt x="3696" y="4570"/>
                    <a:pt x="4188" y="4570"/>
                  </a:cubicBezTo>
                  <a:cubicBezTo>
                    <a:pt x="4279" y="4570"/>
                    <a:pt x="4352" y="4546"/>
                    <a:pt x="4406" y="4497"/>
                  </a:cubicBezTo>
                  <a:cubicBezTo>
                    <a:pt x="4748" y="4200"/>
                    <a:pt x="4109" y="2945"/>
                    <a:pt x="2968" y="1712"/>
                  </a:cubicBezTo>
                  <a:cubicBezTo>
                    <a:pt x="2169" y="822"/>
                    <a:pt x="1324" y="206"/>
                    <a:pt x="799" y="23"/>
                  </a:cubicBezTo>
                  <a:cubicBezTo>
                    <a:pt x="759" y="30"/>
                    <a:pt x="725" y="32"/>
                    <a:pt x="694" y="32"/>
                  </a:cubicBezTo>
                  <a:cubicBezTo>
                    <a:pt x="620" y="32"/>
                    <a:pt x="567" y="16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80"/>
            <p:cNvSpPr/>
            <p:nvPr/>
          </p:nvSpPr>
          <p:spPr>
            <a:xfrm>
              <a:off x="4046175" y="5657125"/>
              <a:ext cx="127275" cy="105800"/>
            </a:xfrm>
            <a:custGeom>
              <a:avLst/>
              <a:gdLst/>
              <a:ahLst/>
              <a:cxnLst/>
              <a:rect l="l" t="t" r="r" b="b"/>
              <a:pathLst>
                <a:path w="5091" h="4232" extrusionOk="0">
                  <a:moveTo>
                    <a:pt x="4524" y="0"/>
                  </a:moveTo>
                  <a:cubicBezTo>
                    <a:pt x="4025" y="0"/>
                    <a:pt x="2998" y="611"/>
                    <a:pt x="1986" y="1529"/>
                  </a:cubicBezTo>
                  <a:cubicBezTo>
                    <a:pt x="753" y="2647"/>
                    <a:pt x="0" y="3834"/>
                    <a:pt x="297" y="4176"/>
                  </a:cubicBezTo>
                  <a:cubicBezTo>
                    <a:pt x="320" y="4199"/>
                    <a:pt x="348" y="4205"/>
                    <a:pt x="380" y="4205"/>
                  </a:cubicBezTo>
                  <a:cubicBezTo>
                    <a:pt x="411" y="4205"/>
                    <a:pt x="445" y="4199"/>
                    <a:pt x="480" y="4199"/>
                  </a:cubicBezTo>
                  <a:cubicBezTo>
                    <a:pt x="544" y="4215"/>
                    <a:pt x="597" y="4231"/>
                    <a:pt x="671" y="4231"/>
                  </a:cubicBezTo>
                  <a:cubicBezTo>
                    <a:pt x="702" y="4231"/>
                    <a:pt x="736" y="4229"/>
                    <a:pt x="776" y="4222"/>
                  </a:cubicBezTo>
                  <a:cubicBezTo>
                    <a:pt x="1324" y="4108"/>
                    <a:pt x="2214" y="3560"/>
                    <a:pt x="3104" y="2738"/>
                  </a:cubicBezTo>
                  <a:cubicBezTo>
                    <a:pt x="4337" y="1620"/>
                    <a:pt x="5090" y="433"/>
                    <a:pt x="4771" y="91"/>
                  </a:cubicBezTo>
                  <a:cubicBezTo>
                    <a:pt x="4718" y="29"/>
                    <a:pt x="4634" y="0"/>
                    <a:pt x="4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80"/>
            <p:cNvSpPr/>
            <p:nvPr/>
          </p:nvSpPr>
          <p:spPr>
            <a:xfrm>
              <a:off x="3953150" y="5757950"/>
              <a:ext cx="119300" cy="114200"/>
            </a:xfrm>
            <a:custGeom>
              <a:avLst/>
              <a:gdLst/>
              <a:ahLst/>
              <a:cxnLst/>
              <a:rect l="l" t="t" r="r" b="b"/>
              <a:pathLst>
                <a:path w="4772" h="4568" extrusionOk="0">
                  <a:moveTo>
                    <a:pt x="426" y="1"/>
                  </a:moveTo>
                  <a:cubicBezTo>
                    <a:pt x="394" y="1"/>
                    <a:pt x="366" y="6"/>
                    <a:pt x="343" y="29"/>
                  </a:cubicBezTo>
                  <a:cubicBezTo>
                    <a:pt x="1" y="326"/>
                    <a:pt x="640" y="1581"/>
                    <a:pt x="1781" y="2814"/>
                  </a:cubicBezTo>
                  <a:cubicBezTo>
                    <a:pt x="2735" y="3865"/>
                    <a:pt x="3738" y="4567"/>
                    <a:pt x="4226" y="4567"/>
                  </a:cubicBezTo>
                  <a:cubicBezTo>
                    <a:pt x="4310" y="4567"/>
                    <a:pt x="4378" y="4547"/>
                    <a:pt x="4429" y="4503"/>
                  </a:cubicBezTo>
                  <a:cubicBezTo>
                    <a:pt x="4771" y="4183"/>
                    <a:pt x="4132" y="2951"/>
                    <a:pt x="2991" y="1695"/>
                  </a:cubicBezTo>
                  <a:cubicBezTo>
                    <a:pt x="2192" y="805"/>
                    <a:pt x="1347" y="189"/>
                    <a:pt x="822" y="29"/>
                  </a:cubicBezTo>
                  <a:cubicBezTo>
                    <a:pt x="782" y="36"/>
                    <a:pt x="746" y="39"/>
                    <a:pt x="713" y="39"/>
                  </a:cubicBezTo>
                  <a:cubicBezTo>
                    <a:pt x="634" y="39"/>
                    <a:pt x="574" y="22"/>
                    <a:pt x="526" y="6"/>
                  </a:cubicBezTo>
                  <a:cubicBezTo>
                    <a:pt x="491" y="6"/>
                    <a:pt x="457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80"/>
            <p:cNvSpPr/>
            <p:nvPr/>
          </p:nvSpPr>
          <p:spPr>
            <a:xfrm>
              <a:off x="3954300" y="5653075"/>
              <a:ext cx="127275" cy="105850"/>
            </a:xfrm>
            <a:custGeom>
              <a:avLst/>
              <a:gdLst/>
              <a:ahLst/>
              <a:cxnLst/>
              <a:rect l="l" t="t" r="r" b="b"/>
              <a:pathLst>
                <a:path w="5091" h="4234" extrusionOk="0">
                  <a:moveTo>
                    <a:pt x="4518" y="0"/>
                  </a:moveTo>
                  <a:cubicBezTo>
                    <a:pt x="4015" y="0"/>
                    <a:pt x="2993" y="594"/>
                    <a:pt x="1986" y="1508"/>
                  </a:cubicBezTo>
                  <a:cubicBezTo>
                    <a:pt x="754" y="2649"/>
                    <a:pt x="0" y="3836"/>
                    <a:pt x="297" y="4178"/>
                  </a:cubicBezTo>
                  <a:cubicBezTo>
                    <a:pt x="320" y="4190"/>
                    <a:pt x="348" y="4190"/>
                    <a:pt x="380" y="4190"/>
                  </a:cubicBezTo>
                  <a:cubicBezTo>
                    <a:pt x="411" y="4190"/>
                    <a:pt x="445" y="4190"/>
                    <a:pt x="480" y="4201"/>
                  </a:cubicBezTo>
                  <a:cubicBezTo>
                    <a:pt x="528" y="4217"/>
                    <a:pt x="588" y="4234"/>
                    <a:pt x="667" y="4234"/>
                  </a:cubicBezTo>
                  <a:cubicBezTo>
                    <a:pt x="700" y="4234"/>
                    <a:pt x="736" y="4231"/>
                    <a:pt x="776" y="4224"/>
                  </a:cubicBezTo>
                  <a:cubicBezTo>
                    <a:pt x="1324" y="4087"/>
                    <a:pt x="2214" y="3539"/>
                    <a:pt x="3105" y="2740"/>
                  </a:cubicBezTo>
                  <a:cubicBezTo>
                    <a:pt x="4337" y="1599"/>
                    <a:pt x="5090" y="412"/>
                    <a:pt x="4771" y="93"/>
                  </a:cubicBezTo>
                  <a:cubicBezTo>
                    <a:pt x="4717" y="30"/>
                    <a:pt x="4630" y="0"/>
                    <a:pt x="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80"/>
            <p:cNvSpPr/>
            <p:nvPr/>
          </p:nvSpPr>
          <p:spPr>
            <a:xfrm>
              <a:off x="3868700" y="5753850"/>
              <a:ext cx="95325" cy="80725"/>
            </a:xfrm>
            <a:custGeom>
              <a:avLst/>
              <a:gdLst/>
              <a:ahLst/>
              <a:cxnLst/>
              <a:rect l="l" t="t" r="r" b="b"/>
              <a:pathLst>
                <a:path w="3813" h="3229" extrusionOk="0">
                  <a:moveTo>
                    <a:pt x="98" y="0"/>
                  </a:moveTo>
                  <a:cubicBezTo>
                    <a:pt x="79" y="0"/>
                    <a:pt x="61" y="3"/>
                    <a:pt x="46" y="11"/>
                  </a:cubicBezTo>
                  <a:cubicBezTo>
                    <a:pt x="1" y="56"/>
                    <a:pt x="23" y="125"/>
                    <a:pt x="23" y="170"/>
                  </a:cubicBezTo>
                  <a:cubicBezTo>
                    <a:pt x="1165" y="1266"/>
                    <a:pt x="2443" y="2293"/>
                    <a:pt x="3812" y="3229"/>
                  </a:cubicBezTo>
                  <a:cubicBezTo>
                    <a:pt x="3561" y="2750"/>
                    <a:pt x="3173" y="2225"/>
                    <a:pt x="2694" y="1700"/>
                  </a:cubicBezTo>
                  <a:cubicBezTo>
                    <a:pt x="1872" y="809"/>
                    <a:pt x="1051" y="193"/>
                    <a:pt x="526" y="11"/>
                  </a:cubicBezTo>
                  <a:cubicBezTo>
                    <a:pt x="468" y="30"/>
                    <a:pt x="418" y="37"/>
                    <a:pt x="373" y="37"/>
                  </a:cubicBezTo>
                  <a:cubicBezTo>
                    <a:pt x="311" y="37"/>
                    <a:pt x="259" y="24"/>
                    <a:pt x="206" y="11"/>
                  </a:cubicBezTo>
                  <a:cubicBezTo>
                    <a:pt x="176" y="11"/>
                    <a:pt x="135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80"/>
            <p:cNvSpPr/>
            <p:nvPr/>
          </p:nvSpPr>
          <p:spPr>
            <a:xfrm>
              <a:off x="3862425" y="5648750"/>
              <a:ext cx="126700" cy="106025"/>
            </a:xfrm>
            <a:custGeom>
              <a:avLst/>
              <a:gdLst/>
              <a:ahLst/>
              <a:cxnLst/>
              <a:rect l="l" t="t" r="r" b="b"/>
              <a:pathLst>
                <a:path w="5068" h="4241" extrusionOk="0">
                  <a:moveTo>
                    <a:pt x="4534" y="1"/>
                  </a:moveTo>
                  <a:cubicBezTo>
                    <a:pt x="4037" y="1"/>
                    <a:pt x="3004" y="598"/>
                    <a:pt x="1986" y="1521"/>
                  </a:cubicBezTo>
                  <a:cubicBezTo>
                    <a:pt x="754" y="2640"/>
                    <a:pt x="0" y="3826"/>
                    <a:pt x="297" y="4169"/>
                  </a:cubicBezTo>
                  <a:cubicBezTo>
                    <a:pt x="320" y="4215"/>
                    <a:pt x="411" y="4192"/>
                    <a:pt x="457" y="4215"/>
                  </a:cubicBezTo>
                  <a:cubicBezTo>
                    <a:pt x="510" y="4228"/>
                    <a:pt x="562" y="4241"/>
                    <a:pt x="624" y="4241"/>
                  </a:cubicBezTo>
                  <a:cubicBezTo>
                    <a:pt x="669" y="4241"/>
                    <a:pt x="719" y="4234"/>
                    <a:pt x="777" y="4215"/>
                  </a:cubicBezTo>
                  <a:cubicBezTo>
                    <a:pt x="1324" y="4100"/>
                    <a:pt x="2192" y="3553"/>
                    <a:pt x="3082" y="2731"/>
                  </a:cubicBezTo>
                  <a:cubicBezTo>
                    <a:pt x="4314" y="1612"/>
                    <a:pt x="5068" y="426"/>
                    <a:pt x="4771" y="83"/>
                  </a:cubicBezTo>
                  <a:cubicBezTo>
                    <a:pt x="4719" y="27"/>
                    <a:pt x="4638" y="1"/>
                    <a:pt x="4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80"/>
            <p:cNvSpPr/>
            <p:nvPr/>
          </p:nvSpPr>
          <p:spPr>
            <a:xfrm>
              <a:off x="3851000" y="5644600"/>
              <a:ext cx="42825" cy="31350"/>
            </a:xfrm>
            <a:custGeom>
              <a:avLst/>
              <a:gdLst/>
              <a:ahLst/>
              <a:cxnLst/>
              <a:rect l="l" t="t" r="r" b="b"/>
              <a:pathLst>
                <a:path w="1713" h="1254" extrusionOk="0">
                  <a:moveTo>
                    <a:pt x="1308" y="0"/>
                  </a:moveTo>
                  <a:cubicBezTo>
                    <a:pt x="1012" y="0"/>
                    <a:pt x="537" y="217"/>
                    <a:pt x="1" y="569"/>
                  </a:cubicBezTo>
                  <a:cubicBezTo>
                    <a:pt x="617" y="774"/>
                    <a:pt x="1028" y="1025"/>
                    <a:pt x="1188" y="1253"/>
                  </a:cubicBezTo>
                  <a:cubicBezTo>
                    <a:pt x="1553" y="706"/>
                    <a:pt x="1713" y="272"/>
                    <a:pt x="1553" y="89"/>
                  </a:cubicBezTo>
                  <a:cubicBezTo>
                    <a:pt x="1498" y="29"/>
                    <a:pt x="1415" y="0"/>
                    <a:pt x="1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80"/>
            <p:cNvSpPr/>
            <p:nvPr/>
          </p:nvSpPr>
          <p:spPr>
            <a:xfrm>
              <a:off x="3808225" y="5689625"/>
              <a:ext cx="62225" cy="33675"/>
            </a:xfrm>
            <a:custGeom>
              <a:avLst/>
              <a:gdLst/>
              <a:ahLst/>
              <a:cxnLst/>
              <a:rect l="l" t="t" r="r" b="b"/>
              <a:pathLst>
                <a:path w="2489" h="1347" extrusionOk="0">
                  <a:moveTo>
                    <a:pt x="2488" y="0"/>
                  </a:moveTo>
                  <a:lnTo>
                    <a:pt x="2488" y="0"/>
                  </a:lnTo>
                  <a:cubicBezTo>
                    <a:pt x="2216" y="74"/>
                    <a:pt x="1844" y="115"/>
                    <a:pt x="1404" y="115"/>
                  </a:cubicBezTo>
                  <a:cubicBezTo>
                    <a:pt x="1031" y="115"/>
                    <a:pt x="610" y="86"/>
                    <a:pt x="160" y="23"/>
                  </a:cubicBezTo>
                  <a:cubicBezTo>
                    <a:pt x="114" y="69"/>
                    <a:pt x="69" y="137"/>
                    <a:pt x="0" y="183"/>
                  </a:cubicBezTo>
                  <a:cubicBezTo>
                    <a:pt x="342" y="594"/>
                    <a:pt x="708" y="959"/>
                    <a:pt x="1073" y="1347"/>
                  </a:cubicBezTo>
                  <a:cubicBezTo>
                    <a:pt x="1233" y="1210"/>
                    <a:pt x="1415" y="1096"/>
                    <a:pt x="1575" y="936"/>
                  </a:cubicBezTo>
                  <a:cubicBezTo>
                    <a:pt x="1917" y="617"/>
                    <a:pt x="2214" y="297"/>
                    <a:pt x="2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80"/>
            <p:cNvSpPr/>
            <p:nvPr/>
          </p:nvSpPr>
          <p:spPr>
            <a:xfrm>
              <a:off x="3772275" y="5645675"/>
              <a:ext cx="111275" cy="46850"/>
            </a:xfrm>
            <a:custGeom>
              <a:avLst/>
              <a:gdLst/>
              <a:ahLst/>
              <a:cxnLst/>
              <a:rect l="l" t="t" r="r" b="b"/>
              <a:pathLst>
                <a:path w="4451" h="1874" extrusionOk="0">
                  <a:moveTo>
                    <a:pt x="0" y="1"/>
                  </a:moveTo>
                  <a:cubicBezTo>
                    <a:pt x="411" y="594"/>
                    <a:pt x="845" y="1188"/>
                    <a:pt x="1301" y="1735"/>
                  </a:cubicBezTo>
                  <a:cubicBezTo>
                    <a:pt x="1301" y="1735"/>
                    <a:pt x="1324" y="1758"/>
                    <a:pt x="1324" y="1758"/>
                  </a:cubicBezTo>
                  <a:cubicBezTo>
                    <a:pt x="1415" y="1758"/>
                    <a:pt x="1507" y="1758"/>
                    <a:pt x="1598" y="1781"/>
                  </a:cubicBezTo>
                  <a:cubicBezTo>
                    <a:pt x="2048" y="1844"/>
                    <a:pt x="2469" y="1873"/>
                    <a:pt x="2842" y="1873"/>
                  </a:cubicBezTo>
                  <a:cubicBezTo>
                    <a:pt x="3282" y="1873"/>
                    <a:pt x="3654" y="1832"/>
                    <a:pt x="3926" y="1758"/>
                  </a:cubicBezTo>
                  <a:cubicBezTo>
                    <a:pt x="4200" y="1667"/>
                    <a:pt x="4405" y="1576"/>
                    <a:pt x="4451" y="1416"/>
                  </a:cubicBezTo>
                  <a:cubicBezTo>
                    <a:pt x="4451" y="1347"/>
                    <a:pt x="4383" y="1279"/>
                    <a:pt x="4337" y="1210"/>
                  </a:cubicBezTo>
                  <a:cubicBezTo>
                    <a:pt x="4177" y="982"/>
                    <a:pt x="3766" y="731"/>
                    <a:pt x="3150" y="526"/>
                  </a:cubicBezTo>
                  <a:cubicBezTo>
                    <a:pt x="2693" y="366"/>
                    <a:pt x="2191" y="229"/>
                    <a:pt x="1575" y="115"/>
                  </a:cubicBezTo>
                  <a:cubicBezTo>
                    <a:pt x="1004" y="24"/>
                    <a:pt x="47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80"/>
            <p:cNvSpPr/>
            <p:nvPr/>
          </p:nvSpPr>
          <p:spPr>
            <a:xfrm>
              <a:off x="3728900" y="5570925"/>
              <a:ext cx="102175" cy="47075"/>
            </a:xfrm>
            <a:custGeom>
              <a:avLst/>
              <a:gdLst/>
              <a:ahLst/>
              <a:cxnLst/>
              <a:rect l="l" t="t" r="r" b="b"/>
              <a:pathLst>
                <a:path w="4087" h="1883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594"/>
                    <a:pt x="617" y="1188"/>
                    <a:pt x="982" y="1758"/>
                  </a:cubicBezTo>
                  <a:cubicBezTo>
                    <a:pt x="1514" y="1842"/>
                    <a:pt x="2022" y="1882"/>
                    <a:pt x="2464" y="1882"/>
                  </a:cubicBezTo>
                  <a:cubicBezTo>
                    <a:pt x="3348" y="1882"/>
                    <a:pt x="3972" y="1720"/>
                    <a:pt x="4018" y="1416"/>
                  </a:cubicBezTo>
                  <a:cubicBezTo>
                    <a:pt x="4086" y="982"/>
                    <a:pt x="2808" y="389"/>
                    <a:pt x="1164" y="138"/>
                  </a:cubicBezTo>
                  <a:cubicBezTo>
                    <a:pt x="754" y="69"/>
                    <a:pt x="366" y="2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80"/>
            <p:cNvSpPr/>
            <p:nvPr/>
          </p:nvSpPr>
          <p:spPr>
            <a:xfrm>
              <a:off x="3697500" y="5499025"/>
              <a:ext cx="79925" cy="44050"/>
            </a:xfrm>
            <a:custGeom>
              <a:avLst/>
              <a:gdLst/>
              <a:ahLst/>
              <a:cxnLst/>
              <a:rect l="l" t="t" r="r" b="b"/>
              <a:pathLst>
                <a:path w="3197" h="1762" extrusionOk="0">
                  <a:moveTo>
                    <a:pt x="1" y="1"/>
                  </a:moveTo>
                  <a:cubicBezTo>
                    <a:pt x="229" y="571"/>
                    <a:pt x="457" y="1142"/>
                    <a:pt x="709" y="1713"/>
                  </a:cubicBezTo>
                  <a:cubicBezTo>
                    <a:pt x="1020" y="1745"/>
                    <a:pt x="1318" y="1761"/>
                    <a:pt x="1590" y="1761"/>
                  </a:cubicBezTo>
                  <a:cubicBezTo>
                    <a:pt x="2455" y="1761"/>
                    <a:pt x="3070" y="1602"/>
                    <a:pt x="3105" y="1325"/>
                  </a:cubicBezTo>
                  <a:cubicBezTo>
                    <a:pt x="3196" y="868"/>
                    <a:pt x="1918" y="275"/>
                    <a:pt x="252" y="23"/>
                  </a:cubicBezTo>
                  <a:cubicBezTo>
                    <a:pt x="161" y="1"/>
                    <a:pt x="9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80"/>
            <p:cNvSpPr/>
            <p:nvPr/>
          </p:nvSpPr>
          <p:spPr>
            <a:xfrm>
              <a:off x="3677550" y="5430550"/>
              <a:ext cx="45100" cy="37700"/>
            </a:xfrm>
            <a:custGeom>
              <a:avLst/>
              <a:gdLst/>
              <a:ahLst/>
              <a:cxnLst/>
              <a:rect l="l" t="t" r="r" b="b"/>
              <a:pathLst>
                <a:path w="1804" h="1508" extrusionOk="0">
                  <a:moveTo>
                    <a:pt x="0" y="1"/>
                  </a:moveTo>
                  <a:lnTo>
                    <a:pt x="0" y="1"/>
                  </a:lnTo>
                  <a:cubicBezTo>
                    <a:pt x="114" y="503"/>
                    <a:pt x="228" y="1005"/>
                    <a:pt x="365" y="1507"/>
                  </a:cubicBezTo>
                  <a:cubicBezTo>
                    <a:pt x="1164" y="1484"/>
                    <a:pt x="1712" y="1347"/>
                    <a:pt x="1758" y="1073"/>
                  </a:cubicBezTo>
                  <a:cubicBezTo>
                    <a:pt x="1803" y="731"/>
                    <a:pt x="1073" y="297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80"/>
            <p:cNvSpPr/>
            <p:nvPr/>
          </p:nvSpPr>
          <p:spPr>
            <a:xfrm>
              <a:off x="3667275" y="53820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5" name="Google Shape;3165;p80"/>
          <p:cNvSpPr/>
          <p:nvPr/>
        </p:nvSpPr>
        <p:spPr>
          <a:xfrm rot="7282300">
            <a:off x="136024" y="34678"/>
            <a:ext cx="337157" cy="783092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7" name="Google Shape;3167;p81"/>
          <p:cNvGrpSpPr/>
          <p:nvPr/>
        </p:nvGrpSpPr>
        <p:grpSpPr>
          <a:xfrm>
            <a:off x="-164755" y="427612"/>
            <a:ext cx="9575967" cy="4494085"/>
            <a:chOff x="227781" y="803750"/>
            <a:chExt cx="8310307" cy="3900100"/>
          </a:xfrm>
        </p:grpSpPr>
        <p:sp>
          <p:nvSpPr>
            <p:cNvPr id="3168" name="Google Shape;3168;p81"/>
            <p:cNvSpPr/>
            <p:nvPr/>
          </p:nvSpPr>
          <p:spPr>
            <a:xfrm>
              <a:off x="612887" y="803750"/>
              <a:ext cx="7925200" cy="3721830"/>
            </a:xfrm>
            <a:custGeom>
              <a:avLst/>
              <a:gdLst/>
              <a:ahLst/>
              <a:cxnLst/>
              <a:rect l="l" t="t" r="r" b="b"/>
              <a:pathLst>
                <a:path w="101003" h="47433" extrusionOk="0">
                  <a:moveTo>
                    <a:pt x="19539" y="0"/>
                  </a:moveTo>
                  <a:cubicBezTo>
                    <a:pt x="17654" y="0"/>
                    <a:pt x="15746" y="251"/>
                    <a:pt x="13856" y="834"/>
                  </a:cubicBezTo>
                  <a:cubicBezTo>
                    <a:pt x="69" y="5079"/>
                    <a:pt x="1" y="17359"/>
                    <a:pt x="3607" y="24024"/>
                  </a:cubicBezTo>
                  <a:cubicBezTo>
                    <a:pt x="6930" y="30204"/>
                    <a:pt x="29072" y="47433"/>
                    <a:pt x="58607" y="47433"/>
                  </a:cubicBezTo>
                  <a:cubicBezTo>
                    <a:pt x="60925" y="47433"/>
                    <a:pt x="63288" y="47327"/>
                    <a:pt x="65692" y="47101"/>
                  </a:cubicBezTo>
                  <a:cubicBezTo>
                    <a:pt x="95251" y="44339"/>
                    <a:pt x="101003" y="12498"/>
                    <a:pt x="85253" y="6746"/>
                  </a:cubicBezTo>
                  <a:cubicBezTo>
                    <a:pt x="82976" y="5913"/>
                    <a:pt x="80949" y="5573"/>
                    <a:pt x="79076" y="5573"/>
                  </a:cubicBezTo>
                  <a:cubicBezTo>
                    <a:pt x="70657" y="5573"/>
                    <a:pt x="65372" y="12460"/>
                    <a:pt x="54569" y="12460"/>
                  </a:cubicBezTo>
                  <a:cubicBezTo>
                    <a:pt x="53352" y="12460"/>
                    <a:pt x="52065" y="12373"/>
                    <a:pt x="50696" y="12178"/>
                  </a:cubicBezTo>
                  <a:cubicBezTo>
                    <a:pt x="46587" y="11585"/>
                    <a:pt x="42707" y="9987"/>
                    <a:pt x="39351" y="7567"/>
                  </a:cubicBezTo>
                  <a:cubicBezTo>
                    <a:pt x="35298" y="4624"/>
                    <a:pt x="27627" y="0"/>
                    <a:pt x="19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69" name="Google Shape;3169;p81"/>
            <p:cNvGrpSpPr/>
            <p:nvPr/>
          </p:nvGrpSpPr>
          <p:grpSpPr>
            <a:xfrm rot="-1391259">
              <a:off x="4507401" y="1179297"/>
              <a:ext cx="517967" cy="469641"/>
              <a:chOff x="3269725" y="803475"/>
              <a:chExt cx="171225" cy="155250"/>
            </a:xfrm>
          </p:grpSpPr>
          <p:sp>
            <p:nvSpPr>
              <p:cNvPr id="3170" name="Google Shape;3170;p81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81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2" name="Google Shape;3172;p81"/>
            <p:cNvGrpSpPr/>
            <p:nvPr/>
          </p:nvGrpSpPr>
          <p:grpSpPr>
            <a:xfrm rot="1824556">
              <a:off x="311012" y="2336924"/>
              <a:ext cx="517964" cy="469639"/>
              <a:chOff x="3269725" y="803475"/>
              <a:chExt cx="171225" cy="155250"/>
            </a:xfrm>
          </p:grpSpPr>
          <p:sp>
            <p:nvSpPr>
              <p:cNvPr id="3173" name="Google Shape;3173;p81"/>
              <p:cNvSpPr/>
              <p:nvPr/>
            </p:nvSpPr>
            <p:spPr>
              <a:xfrm>
                <a:off x="3347900" y="865675"/>
                <a:ext cx="93050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3722" extrusionOk="0">
                    <a:moveTo>
                      <a:pt x="1850" y="1"/>
                    </a:moveTo>
                    <a:cubicBezTo>
                      <a:pt x="822" y="1"/>
                      <a:pt x="1" y="822"/>
                      <a:pt x="1" y="1849"/>
                    </a:cubicBezTo>
                    <a:cubicBezTo>
                      <a:pt x="1" y="2877"/>
                      <a:pt x="822" y="3721"/>
                      <a:pt x="1850" y="3721"/>
                    </a:cubicBezTo>
                    <a:cubicBezTo>
                      <a:pt x="2877" y="3721"/>
                      <a:pt x="3721" y="2877"/>
                      <a:pt x="3721" y="1849"/>
                    </a:cubicBezTo>
                    <a:cubicBezTo>
                      <a:pt x="3721" y="822"/>
                      <a:pt x="2877" y="1"/>
                      <a:pt x="1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81"/>
              <p:cNvSpPr/>
              <p:nvPr/>
            </p:nvSpPr>
            <p:spPr>
              <a:xfrm>
                <a:off x="3269725" y="803475"/>
                <a:ext cx="56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38" extrusionOk="0">
                    <a:moveTo>
                      <a:pt x="1119" y="1"/>
                    </a:moveTo>
                    <a:cubicBezTo>
                      <a:pt x="503" y="1"/>
                      <a:pt x="1" y="503"/>
                      <a:pt x="1" y="1119"/>
                    </a:cubicBezTo>
                    <a:cubicBezTo>
                      <a:pt x="1" y="1758"/>
                      <a:pt x="503" y="2237"/>
                      <a:pt x="1119" y="2237"/>
                    </a:cubicBezTo>
                    <a:cubicBezTo>
                      <a:pt x="1758" y="2237"/>
                      <a:pt x="2260" y="1758"/>
                      <a:pt x="2260" y="1119"/>
                    </a:cubicBezTo>
                    <a:cubicBezTo>
                      <a:pt x="2260" y="503"/>
                      <a:pt x="1758" y="1"/>
                      <a:pt x="1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5" name="Google Shape;3175;p81"/>
            <p:cNvSpPr/>
            <p:nvPr/>
          </p:nvSpPr>
          <p:spPr>
            <a:xfrm rot="1824556">
              <a:off x="6754134" y="4370491"/>
              <a:ext cx="281481" cy="281481"/>
            </a:xfrm>
            <a:custGeom>
              <a:avLst/>
              <a:gdLst/>
              <a:ahLst/>
              <a:cxnLst/>
              <a:rect l="l" t="t" r="r" b="b"/>
              <a:pathLst>
                <a:path w="3722" h="3722" extrusionOk="0">
                  <a:moveTo>
                    <a:pt x="1850" y="1"/>
                  </a:moveTo>
                  <a:cubicBezTo>
                    <a:pt x="822" y="1"/>
                    <a:pt x="1" y="822"/>
                    <a:pt x="1" y="1849"/>
                  </a:cubicBezTo>
                  <a:cubicBezTo>
                    <a:pt x="1" y="2877"/>
                    <a:pt x="822" y="3721"/>
                    <a:pt x="1850" y="3721"/>
                  </a:cubicBezTo>
                  <a:cubicBezTo>
                    <a:pt x="2877" y="3721"/>
                    <a:pt x="3721" y="2877"/>
                    <a:pt x="3721" y="1849"/>
                  </a:cubicBezTo>
                  <a:cubicBezTo>
                    <a:pt x="3721" y="822"/>
                    <a:pt x="2877" y="1"/>
                    <a:pt x="18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6" name="Google Shape;3176;p81"/>
          <p:cNvGrpSpPr/>
          <p:nvPr/>
        </p:nvGrpSpPr>
        <p:grpSpPr>
          <a:xfrm>
            <a:off x="8430905" y="4303101"/>
            <a:ext cx="611694" cy="601991"/>
            <a:chOff x="5371525" y="1837475"/>
            <a:chExt cx="575225" cy="566100"/>
          </a:xfrm>
        </p:grpSpPr>
        <p:sp>
          <p:nvSpPr>
            <p:cNvPr id="3177" name="Google Shape;3177;p81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81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9" name="Google Shape;3179;p81"/>
          <p:cNvGrpSpPr/>
          <p:nvPr/>
        </p:nvGrpSpPr>
        <p:grpSpPr>
          <a:xfrm>
            <a:off x="-164762" y="539421"/>
            <a:ext cx="780925" cy="768594"/>
            <a:chOff x="5371525" y="1837475"/>
            <a:chExt cx="575225" cy="566100"/>
          </a:xfrm>
        </p:grpSpPr>
        <p:sp>
          <p:nvSpPr>
            <p:cNvPr id="3180" name="Google Shape;3180;p81"/>
            <p:cNvSpPr/>
            <p:nvPr/>
          </p:nvSpPr>
          <p:spPr>
            <a:xfrm>
              <a:off x="5371525" y="1837475"/>
              <a:ext cx="575225" cy="566100"/>
            </a:xfrm>
            <a:custGeom>
              <a:avLst/>
              <a:gdLst/>
              <a:ahLst/>
              <a:cxnLst/>
              <a:rect l="l" t="t" r="r" b="b"/>
              <a:pathLst>
                <a:path w="23009" h="22644" extrusionOk="0">
                  <a:moveTo>
                    <a:pt x="10044" y="571"/>
                  </a:moveTo>
                  <a:cubicBezTo>
                    <a:pt x="15316" y="1"/>
                    <a:pt x="18968" y="2786"/>
                    <a:pt x="20771" y="5730"/>
                  </a:cubicBezTo>
                  <a:cubicBezTo>
                    <a:pt x="22712" y="8903"/>
                    <a:pt x="23008" y="12966"/>
                    <a:pt x="21388" y="16389"/>
                  </a:cubicBezTo>
                  <a:cubicBezTo>
                    <a:pt x="19858" y="19585"/>
                    <a:pt x="16138" y="22598"/>
                    <a:pt x="11436" y="22621"/>
                  </a:cubicBezTo>
                  <a:cubicBezTo>
                    <a:pt x="8195" y="22644"/>
                    <a:pt x="5364" y="21274"/>
                    <a:pt x="3493" y="19379"/>
                  </a:cubicBezTo>
                  <a:cubicBezTo>
                    <a:pt x="1530" y="17439"/>
                    <a:pt x="0" y="14541"/>
                    <a:pt x="320" y="10364"/>
                  </a:cubicBezTo>
                  <a:cubicBezTo>
                    <a:pt x="503" y="8127"/>
                    <a:pt x="1553" y="6118"/>
                    <a:pt x="2260" y="5114"/>
                  </a:cubicBezTo>
                  <a:cubicBezTo>
                    <a:pt x="3744" y="2968"/>
                    <a:pt x="6643" y="937"/>
                    <a:pt x="10044" y="5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81"/>
            <p:cNvSpPr/>
            <p:nvPr/>
          </p:nvSpPr>
          <p:spPr>
            <a:xfrm>
              <a:off x="5404625" y="1854600"/>
              <a:ext cx="533000" cy="548400"/>
            </a:xfrm>
            <a:custGeom>
              <a:avLst/>
              <a:gdLst/>
              <a:ahLst/>
              <a:cxnLst/>
              <a:rect l="l" t="t" r="r" b="b"/>
              <a:pathLst>
                <a:path w="21320" h="21936" extrusionOk="0">
                  <a:moveTo>
                    <a:pt x="11196" y="1792"/>
                  </a:moveTo>
                  <a:cubicBezTo>
                    <a:pt x="11665" y="1792"/>
                    <a:pt x="12599" y="2805"/>
                    <a:pt x="12965" y="3128"/>
                  </a:cubicBezTo>
                  <a:cubicBezTo>
                    <a:pt x="13513" y="3584"/>
                    <a:pt x="14152" y="4041"/>
                    <a:pt x="14517" y="4588"/>
                  </a:cubicBezTo>
                  <a:cubicBezTo>
                    <a:pt x="14038" y="6118"/>
                    <a:pt x="13764" y="7852"/>
                    <a:pt x="13353" y="9450"/>
                  </a:cubicBezTo>
                  <a:cubicBezTo>
                    <a:pt x="12760" y="9701"/>
                    <a:pt x="12189" y="9724"/>
                    <a:pt x="11573" y="9907"/>
                  </a:cubicBezTo>
                  <a:cubicBezTo>
                    <a:pt x="11040" y="10062"/>
                    <a:pt x="10420" y="10455"/>
                    <a:pt x="9924" y="10455"/>
                  </a:cubicBezTo>
                  <a:cubicBezTo>
                    <a:pt x="9911" y="10455"/>
                    <a:pt x="9897" y="10455"/>
                    <a:pt x="9884" y="10455"/>
                  </a:cubicBezTo>
                  <a:cubicBezTo>
                    <a:pt x="9496" y="10432"/>
                    <a:pt x="9016" y="9975"/>
                    <a:pt x="8560" y="9679"/>
                  </a:cubicBezTo>
                  <a:cubicBezTo>
                    <a:pt x="7373" y="8902"/>
                    <a:pt x="6026" y="8012"/>
                    <a:pt x="4953" y="7282"/>
                  </a:cubicBezTo>
                  <a:cubicBezTo>
                    <a:pt x="5296" y="6004"/>
                    <a:pt x="5615" y="4725"/>
                    <a:pt x="5935" y="3424"/>
                  </a:cubicBezTo>
                  <a:cubicBezTo>
                    <a:pt x="7692" y="2899"/>
                    <a:pt x="9655" y="2283"/>
                    <a:pt x="11116" y="1804"/>
                  </a:cubicBezTo>
                  <a:cubicBezTo>
                    <a:pt x="11141" y="1796"/>
                    <a:pt x="11168" y="1792"/>
                    <a:pt x="11196" y="1792"/>
                  </a:cubicBezTo>
                  <a:close/>
                  <a:moveTo>
                    <a:pt x="17119" y="4041"/>
                  </a:moveTo>
                  <a:cubicBezTo>
                    <a:pt x="18375" y="5616"/>
                    <a:pt x="19584" y="7213"/>
                    <a:pt x="20680" y="8902"/>
                  </a:cubicBezTo>
                  <a:cubicBezTo>
                    <a:pt x="20246" y="9884"/>
                    <a:pt x="19676" y="10728"/>
                    <a:pt x="19219" y="11687"/>
                  </a:cubicBezTo>
                  <a:cubicBezTo>
                    <a:pt x="18032" y="12030"/>
                    <a:pt x="16982" y="12486"/>
                    <a:pt x="15887" y="12920"/>
                  </a:cubicBezTo>
                  <a:cubicBezTo>
                    <a:pt x="15430" y="12486"/>
                    <a:pt x="15179" y="11915"/>
                    <a:pt x="14814" y="11299"/>
                  </a:cubicBezTo>
                  <a:cubicBezTo>
                    <a:pt x="14540" y="10843"/>
                    <a:pt x="13878" y="10135"/>
                    <a:pt x="13810" y="9610"/>
                  </a:cubicBezTo>
                  <a:cubicBezTo>
                    <a:pt x="13741" y="8948"/>
                    <a:pt x="14266" y="7693"/>
                    <a:pt x="14426" y="6985"/>
                  </a:cubicBezTo>
                  <a:cubicBezTo>
                    <a:pt x="14631" y="6072"/>
                    <a:pt x="14745" y="5228"/>
                    <a:pt x="15042" y="4429"/>
                  </a:cubicBezTo>
                  <a:cubicBezTo>
                    <a:pt x="15795" y="4337"/>
                    <a:pt x="16457" y="4200"/>
                    <a:pt x="17119" y="4041"/>
                  </a:cubicBezTo>
                  <a:close/>
                  <a:moveTo>
                    <a:pt x="4630" y="7698"/>
                  </a:moveTo>
                  <a:cubicBezTo>
                    <a:pt x="4650" y="7698"/>
                    <a:pt x="4673" y="7709"/>
                    <a:pt x="4702" y="7738"/>
                  </a:cubicBezTo>
                  <a:cubicBezTo>
                    <a:pt x="6323" y="8743"/>
                    <a:pt x="7898" y="9815"/>
                    <a:pt x="9496" y="10843"/>
                  </a:cubicBezTo>
                  <a:cubicBezTo>
                    <a:pt x="9336" y="12052"/>
                    <a:pt x="9267" y="13353"/>
                    <a:pt x="9267" y="14700"/>
                  </a:cubicBezTo>
                  <a:cubicBezTo>
                    <a:pt x="7692" y="15362"/>
                    <a:pt x="6163" y="16070"/>
                    <a:pt x="4634" y="16777"/>
                  </a:cubicBezTo>
                  <a:cubicBezTo>
                    <a:pt x="3447" y="16161"/>
                    <a:pt x="2420" y="15385"/>
                    <a:pt x="1461" y="14540"/>
                  </a:cubicBezTo>
                  <a:cubicBezTo>
                    <a:pt x="1644" y="12669"/>
                    <a:pt x="1758" y="10751"/>
                    <a:pt x="2009" y="8994"/>
                  </a:cubicBezTo>
                  <a:cubicBezTo>
                    <a:pt x="2557" y="8469"/>
                    <a:pt x="3744" y="8149"/>
                    <a:pt x="4474" y="7830"/>
                  </a:cubicBezTo>
                  <a:cubicBezTo>
                    <a:pt x="4542" y="7796"/>
                    <a:pt x="4572" y="7698"/>
                    <a:pt x="4630" y="7698"/>
                  </a:cubicBezTo>
                  <a:close/>
                  <a:moveTo>
                    <a:pt x="9427" y="15065"/>
                  </a:moveTo>
                  <a:cubicBezTo>
                    <a:pt x="10591" y="15476"/>
                    <a:pt x="11710" y="15933"/>
                    <a:pt x="12965" y="16229"/>
                  </a:cubicBezTo>
                  <a:cubicBezTo>
                    <a:pt x="13125" y="17485"/>
                    <a:pt x="13148" y="18877"/>
                    <a:pt x="13353" y="20087"/>
                  </a:cubicBezTo>
                  <a:cubicBezTo>
                    <a:pt x="12554" y="20772"/>
                    <a:pt x="11504" y="21228"/>
                    <a:pt x="10500" y="21707"/>
                  </a:cubicBezTo>
                  <a:cubicBezTo>
                    <a:pt x="8651" y="21000"/>
                    <a:pt x="6871" y="20247"/>
                    <a:pt x="5182" y="19402"/>
                  </a:cubicBezTo>
                  <a:cubicBezTo>
                    <a:pt x="5045" y="18740"/>
                    <a:pt x="4908" y="18055"/>
                    <a:pt x="4862" y="17302"/>
                  </a:cubicBezTo>
                  <a:cubicBezTo>
                    <a:pt x="5387" y="16800"/>
                    <a:pt x="6254" y="16572"/>
                    <a:pt x="7031" y="16229"/>
                  </a:cubicBezTo>
                  <a:cubicBezTo>
                    <a:pt x="7852" y="15864"/>
                    <a:pt x="8628" y="15408"/>
                    <a:pt x="9427" y="15065"/>
                  </a:cubicBezTo>
                  <a:close/>
                  <a:moveTo>
                    <a:pt x="12189" y="1"/>
                  </a:moveTo>
                  <a:cubicBezTo>
                    <a:pt x="12143" y="69"/>
                    <a:pt x="12098" y="138"/>
                    <a:pt x="12029" y="183"/>
                  </a:cubicBezTo>
                  <a:cubicBezTo>
                    <a:pt x="11710" y="594"/>
                    <a:pt x="11504" y="1165"/>
                    <a:pt x="11025" y="1416"/>
                  </a:cubicBezTo>
                  <a:cubicBezTo>
                    <a:pt x="10728" y="1598"/>
                    <a:pt x="10135" y="1690"/>
                    <a:pt x="9724" y="1804"/>
                  </a:cubicBezTo>
                  <a:cubicBezTo>
                    <a:pt x="8332" y="2215"/>
                    <a:pt x="7031" y="2580"/>
                    <a:pt x="5707" y="2968"/>
                  </a:cubicBezTo>
                  <a:cubicBezTo>
                    <a:pt x="4953" y="2626"/>
                    <a:pt x="4109" y="2352"/>
                    <a:pt x="3264" y="2078"/>
                  </a:cubicBezTo>
                  <a:cubicBezTo>
                    <a:pt x="2306" y="2785"/>
                    <a:pt x="1507" y="3607"/>
                    <a:pt x="936" y="4429"/>
                  </a:cubicBezTo>
                  <a:cubicBezTo>
                    <a:pt x="662" y="4817"/>
                    <a:pt x="366" y="5319"/>
                    <a:pt x="69" y="5958"/>
                  </a:cubicBezTo>
                  <a:cubicBezTo>
                    <a:pt x="251" y="6300"/>
                    <a:pt x="502" y="6688"/>
                    <a:pt x="708" y="7122"/>
                  </a:cubicBezTo>
                  <a:cubicBezTo>
                    <a:pt x="936" y="7647"/>
                    <a:pt x="1393" y="8332"/>
                    <a:pt x="1461" y="8902"/>
                  </a:cubicBezTo>
                  <a:cubicBezTo>
                    <a:pt x="1575" y="9656"/>
                    <a:pt x="1324" y="10728"/>
                    <a:pt x="1233" y="11687"/>
                  </a:cubicBezTo>
                  <a:cubicBezTo>
                    <a:pt x="1210" y="12121"/>
                    <a:pt x="1187" y="12646"/>
                    <a:pt x="1164" y="13079"/>
                  </a:cubicBezTo>
                  <a:cubicBezTo>
                    <a:pt x="1119" y="13582"/>
                    <a:pt x="1187" y="14198"/>
                    <a:pt x="1096" y="14540"/>
                  </a:cubicBezTo>
                  <a:cubicBezTo>
                    <a:pt x="936" y="15020"/>
                    <a:pt x="388" y="15294"/>
                    <a:pt x="0" y="15613"/>
                  </a:cubicBezTo>
                  <a:cubicBezTo>
                    <a:pt x="571" y="16846"/>
                    <a:pt x="1324" y="17850"/>
                    <a:pt x="2169" y="18694"/>
                  </a:cubicBezTo>
                  <a:cubicBezTo>
                    <a:pt x="2648" y="19174"/>
                    <a:pt x="3173" y="19630"/>
                    <a:pt x="3766" y="20018"/>
                  </a:cubicBezTo>
                  <a:cubicBezTo>
                    <a:pt x="4132" y="19927"/>
                    <a:pt x="4497" y="19790"/>
                    <a:pt x="4953" y="19790"/>
                  </a:cubicBezTo>
                  <a:cubicBezTo>
                    <a:pt x="5570" y="20132"/>
                    <a:pt x="6391" y="20475"/>
                    <a:pt x="7259" y="20863"/>
                  </a:cubicBezTo>
                  <a:cubicBezTo>
                    <a:pt x="8035" y="21228"/>
                    <a:pt x="8948" y="21502"/>
                    <a:pt x="9655" y="21867"/>
                  </a:cubicBezTo>
                  <a:cubicBezTo>
                    <a:pt x="9678" y="21867"/>
                    <a:pt x="9701" y="21913"/>
                    <a:pt x="9747" y="21913"/>
                  </a:cubicBezTo>
                  <a:cubicBezTo>
                    <a:pt x="9861" y="21936"/>
                    <a:pt x="9975" y="21936"/>
                    <a:pt x="10112" y="21936"/>
                  </a:cubicBezTo>
                  <a:cubicBezTo>
                    <a:pt x="12486" y="21936"/>
                    <a:pt x="14631" y="21137"/>
                    <a:pt x="16343" y="19950"/>
                  </a:cubicBezTo>
                  <a:lnTo>
                    <a:pt x="16343" y="19950"/>
                  </a:lnTo>
                  <a:cubicBezTo>
                    <a:pt x="15453" y="19973"/>
                    <a:pt x="14631" y="20064"/>
                    <a:pt x="13741" y="20087"/>
                  </a:cubicBezTo>
                  <a:cubicBezTo>
                    <a:pt x="13718" y="18717"/>
                    <a:pt x="13467" y="17576"/>
                    <a:pt x="13422" y="16229"/>
                  </a:cubicBezTo>
                  <a:cubicBezTo>
                    <a:pt x="13741" y="15727"/>
                    <a:pt x="14175" y="15339"/>
                    <a:pt x="14586" y="14837"/>
                  </a:cubicBezTo>
                  <a:cubicBezTo>
                    <a:pt x="14951" y="14381"/>
                    <a:pt x="15248" y="13764"/>
                    <a:pt x="15750" y="13468"/>
                  </a:cubicBezTo>
                  <a:cubicBezTo>
                    <a:pt x="16206" y="13171"/>
                    <a:pt x="16891" y="12965"/>
                    <a:pt x="17439" y="12760"/>
                  </a:cubicBezTo>
                  <a:cubicBezTo>
                    <a:pt x="18009" y="12555"/>
                    <a:pt x="18626" y="12418"/>
                    <a:pt x="19219" y="12144"/>
                  </a:cubicBezTo>
                  <a:cubicBezTo>
                    <a:pt x="19562" y="13125"/>
                    <a:pt x="19904" y="14107"/>
                    <a:pt x="20338" y="14974"/>
                  </a:cubicBezTo>
                  <a:cubicBezTo>
                    <a:pt x="21205" y="12760"/>
                    <a:pt x="21319" y="10340"/>
                    <a:pt x="20703" y="8058"/>
                  </a:cubicBezTo>
                  <a:cubicBezTo>
                    <a:pt x="20612" y="7967"/>
                    <a:pt x="20520" y="7852"/>
                    <a:pt x="20452" y="7738"/>
                  </a:cubicBezTo>
                  <a:cubicBezTo>
                    <a:pt x="20109" y="7305"/>
                    <a:pt x="19813" y="6825"/>
                    <a:pt x="19516" y="6437"/>
                  </a:cubicBezTo>
                  <a:cubicBezTo>
                    <a:pt x="18877" y="5570"/>
                    <a:pt x="18032" y="4680"/>
                    <a:pt x="17599" y="3812"/>
                  </a:cubicBezTo>
                  <a:cubicBezTo>
                    <a:pt x="17348" y="3333"/>
                    <a:pt x="17188" y="2831"/>
                    <a:pt x="17074" y="2306"/>
                  </a:cubicBezTo>
                  <a:cubicBezTo>
                    <a:pt x="15773" y="1233"/>
                    <a:pt x="14129" y="366"/>
                    <a:pt x="1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2" name="Google Shape;3182;p81"/>
          <p:cNvSpPr/>
          <p:nvPr/>
        </p:nvSpPr>
        <p:spPr>
          <a:xfrm rot="1957650">
            <a:off x="8140197" y="3786328"/>
            <a:ext cx="337158" cy="783095"/>
          </a:xfrm>
          <a:custGeom>
            <a:avLst/>
            <a:gdLst/>
            <a:ahLst/>
            <a:cxnLst/>
            <a:rect l="l" t="t" r="r" b="b"/>
            <a:pathLst>
              <a:path w="3676" h="8538" extrusionOk="0">
                <a:moveTo>
                  <a:pt x="2544" y="4688"/>
                </a:moveTo>
                <a:cubicBezTo>
                  <a:pt x="2597" y="4688"/>
                  <a:pt x="2648" y="4699"/>
                  <a:pt x="2694" y="4726"/>
                </a:cubicBezTo>
                <a:cubicBezTo>
                  <a:pt x="2877" y="4817"/>
                  <a:pt x="2900" y="5068"/>
                  <a:pt x="2831" y="5251"/>
                </a:cubicBezTo>
                <a:cubicBezTo>
                  <a:pt x="2694" y="5456"/>
                  <a:pt x="2443" y="5547"/>
                  <a:pt x="2306" y="5593"/>
                </a:cubicBezTo>
                <a:cubicBezTo>
                  <a:pt x="2204" y="5619"/>
                  <a:pt x="2094" y="5631"/>
                  <a:pt x="1984" y="5631"/>
                </a:cubicBezTo>
                <a:cubicBezTo>
                  <a:pt x="1799" y="5631"/>
                  <a:pt x="1610" y="5596"/>
                  <a:pt x="1439" y="5524"/>
                </a:cubicBezTo>
                <a:cubicBezTo>
                  <a:pt x="1622" y="5228"/>
                  <a:pt x="1873" y="4977"/>
                  <a:pt x="2169" y="4817"/>
                </a:cubicBezTo>
                <a:cubicBezTo>
                  <a:pt x="2282" y="4752"/>
                  <a:pt x="2418" y="4688"/>
                  <a:pt x="2544" y="4688"/>
                </a:cubicBezTo>
                <a:close/>
                <a:moveTo>
                  <a:pt x="3607" y="1"/>
                </a:moveTo>
                <a:cubicBezTo>
                  <a:pt x="2786" y="389"/>
                  <a:pt x="1850" y="845"/>
                  <a:pt x="1142" y="1530"/>
                </a:cubicBezTo>
                <a:cubicBezTo>
                  <a:pt x="366" y="2306"/>
                  <a:pt x="1" y="3310"/>
                  <a:pt x="161" y="4201"/>
                </a:cubicBezTo>
                <a:cubicBezTo>
                  <a:pt x="275" y="4726"/>
                  <a:pt x="617" y="5228"/>
                  <a:pt x="1097" y="5524"/>
                </a:cubicBezTo>
                <a:cubicBezTo>
                  <a:pt x="1119" y="5547"/>
                  <a:pt x="1165" y="5570"/>
                  <a:pt x="1211" y="5593"/>
                </a:cubicBezTo>
                <a:cubicBezTo>
                  <a:pt x="1051" y="5890"/>
                  <a:pt x="960" y="6209"/>
                  <a:pt x="937" y="6552"/>
                </a:cubicBezTo>
                <a:cubicBezTo>
                  <a:pt x="891" y="7305"/>
                  <a:pt x="1256" y="8104"/>
                  <a:pt x="1895" y="8537"/>
                </a:cubicBezTo>
                <a:lnTo>
                  <a:pt x="1987" y="8423"/>
                </a:lnTo>
                <a:cubicBezTo>
                  <a:pt x="1393" y="7990"/>
                  <a:pt x="1051" y="7259"/>
                  <a:pt x="1097" y="6552"/>
                </a:cubicBezTo>
                <a:cubicBezTo>
                  <a:pt x="1097" y="6232"/>
                  <a:pt x="1211" y="5935"/>
                  <a:pt x="1348" y="5661"/>
                </a:cubicBezTo>
                <a:cubicBezTo>
                  <a:pt x="1567" y="5749"/>
                  <a:pt x="1787" y="5790"/>
                  <a:pt x="2000" y="5790"/>
                </a:cubicBezTo>
                <a:cubicBezTo>
                  <a:pt x="2120" y="5790"/>
                  <a:pt x="2237" y="5777"/>
                  <a:pt x="2352" y="5753"/>
                </a:cubicBezTo>
                <a:cubicBezTo>
                  <a:pt x="2649" y="5661"/>
                  <a:pt x="2854" y="5524"/>
                  <a:pt x="2968" y="5319"/>
                </a:cubicBezTo>
                <a:cubicBezTo>
                  <a:pt x="3082" y="5091"/>
                  <a:pt x="3037" y="4726"/>
                  <a:pt x="2786" y="4589"/>
                </a:cubicBezTo>
                <a:cubicBezTo>
                  <a:pt x="2715" y="4553"/>
                  <a:pt x="2638" y="4535"/>
                  <a:pt x="2554" y="4535"/>
                </a:cubicBezTo>
                <a:cubicBezTo>
                  <a:pt x="2420" y="4535"/>
                  <a:pt x="2269" y="4582"/>
                  <a:pt x="2101" y="4680"/>
                </a:cubicBezTo>
                <a:cubicBezTo>
                  <a:pt x="1781" y="4863"/>
                  <a:pt x="1485" y="5136"/>
                  <a:pt x="1279" y="5456"/>
                </a:cubicBezTo>
                <a:cubicBezTo>
                  <a:pt x="1256" y="5433"/>
                  <a:pt x="1211" y="5410"/>
                  <a:pt x="1165" y="5388"/>
                </a:cubicBezTo>
                <a:cubicBezTo>
                  <a:pt x="731" y="5114"/>
                  <a:pt x="412" y="4657"/>
                  <a:pt x="321" y="4155"/>
                </a:cubicBezTo>
                <a:cubicBezTo>
                  <a:pt x="161" y="3333"/>
                  <a:pt x="526" y="2375"/>
                  <a:pt x="1256" y="1644"/>
                </a:cubicBezTo>
                <a:cubicBezTo>
                  <a:pt x="1941" y="959"/>
                  <a:pt x="2854" y="526"/>
                  <a:pt x="3676" y="138"/>
                </a:cubicBezTo>
                <a:lnTo>
                  <a:pt x="360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34" Type="http://schemas.openxmlformats.org/officeDocument/2006/relationships/theme" Target="../theme/theme3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33" Type="http://schemas.openxmlformats.org/officeDocument/2006/relationships/slideLayout" Target="../slideLayouts/slideLayout78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32" Type="http://schemas.openxmlformats.org/officeDocument/2006/relationships/slideLayout" Target="../slideLayouts/slideLayout77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slideLayout" Target="../slideLayouts/slideLayout7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slideLayout" Target="../slideLayouts/slideLayout75.xml"/><Relationship Id="rId8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48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cing Sans One"/>
              <a:buNone/>
              <a:defRPr sz="3500">
                <a:solidFill>
                  <a:schemeClr val="dk1"/>
                </a:solidFill>
                <a:latin typeface="Racing Sans One"/>
                <a:ea typeface="Racing Sans One"/>
                <a:cs typeface="Racing Sans One"/>
                <a:sym typeface="Racing Sans One"/>
              </a:defRPr>
            </a:lvl9pPr>
          </a:lstStyle>
          <a:p>
            <a:endParaRPr/>
          </a:p>
        </p:txBody>
      </p:sp>
      <p:sp>
        <p:nvSpPr>
          <p:cNvPr id="1621" name="Google Shape;1621;p48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1.xml"/><Relationship Id="rId5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1.xml"/><Relationship Id="rId5" Type="http://schemas.openxmlformats.org/officeDocument/2006/relationships/image" Target="../media/image19.png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1.xml"/><Relationship Id="rId5" Type="http://schemas.openxmlformats.org/officeDocument/2006/relationships/image" Target="../media/image20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1.xml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7" name="Google Shape;3187;p82"/>
          <p:cNvSpPr txBox="1">
            <a:spLocks noGrp="1"/>
          </p:cNvSpPr>
          <p:nvPr>
            <p:ph type="ctrTitle"/>
          </p:nvPr>
        </p:nvSpPr>
        <p:spPr>
          <a:xfrm>
            <a:off x="1112700" y="493000"/>
            <a:ext cx="6933300" cy="25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0">
                <a:solidFill>
                  <a:schemeClr val="dk1"/>
                </a:solidFill>
              </a:rPr>
              <a:t>SwingServe</a:t>
            </a:r>
            <a:endParaRPr sz="9500">
              <a:solidFill>
                <a:schemeClr val="accent2"/>
              </a:solidFill>
              <a:latin typeface="Racing Sans One"/>
              <a:ea typeface="Racing Sans One"/>
              <a:cs typeface="Racing Sans One"/>
              <a:sym typeface="Racing Sans One"/>
            </a:endParaRPr>
          </a:p>
        </p:txBody>
      </p:sp>
      <p:pic>
        <p:nvPicPr>
          <p:cNvPr id="3188" name="Google Shape;3188;p82"/>
          <p:cNvPicPr preferRelativeResize="0"/>
          <p:nvPr/>
        </p:nvPicPr>
        <p:blipFill rotWithShape="1">
          <a:blip r:embed="rId3">
            <a:alphaModFix/>
          </a:blip>
          <a:srcRect t="6929" b="23986"/>
          <a:stretch/>
        </p:blipFill>
        <p:spPr>
          <a:xfrm>
            <a:off x="3625375" y="2724600"/>
            <a:ext cx="1893250" cy="13079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189" name="Google Shape;3189;p82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190" name="Google Shape;3190;p82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191" name="Google Shape;3191;p8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2" name="Google Shape;3192;p82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p91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PESTLE</a:t>
            </a:r>
            <a:endParaRPr sz="5600">
              <a:solidFill>
                <a:schemeClr val="accent2"/>
              </a:solidFill>
            </a:endParaRPr>
          </a:p>
        </p:txBody>
      </p:sp>
      <p:grpSp>
        <p:nvGrpSpPr>
          <p:cNvPr id="3305" name="Google Shape;3305;p91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306" name="Google Shape;3306;p91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307" name="Google Shape;3307;p9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308" name="Google Shape;3308;p91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309" name="Google Shape;3309;p91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0" name="Google Shape;3310;p91"/>
          <p:cNvSpPr txBox="1"/>
          <p:nvPr/>
        </p:nvSpPr>
        <p:spPr>
          <a:xfrm>
            <a:off x="0" y="9402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11" name="Google Shape;3311;p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375" y="554845"/>
            <a:ext cx="8365601" cy="3882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p92"/>
          <p:cNvSpPr txBox="1">
            <a:spLocks noGrp="1"/>
          </p:cNvSpPr>
          <p:nvPr>
            <p:ph type="title"/>
          </p:nvPr>
        </p:nvSpPr>
        <p:spPr>
          <a:xfrm>
            <a:off x="1885375" y="1502550"/>
            <a:ext cx="2641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3317;p92"/>
          <p:cNvSpPr txBox="1">
            <a:spLocks noGrp="1"/>
          </p:cNvSpPr>
          <p:nvPr>
            <p:ph type="subTitle" idx="1"/>
          </p:nvPr>
        </p:nvSpPr>
        <p:spPr>
          <a:xfrm>
            <a:off x="720000" y="2546250"/>
            <a:ext cx="3806700" cy="10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318" name="Google Shape;3318;p92"/>
          <p:cNvGraphicFramePr/>
          <p:nvPr/>
        </p:nvGraphicFramePr>
        <p:xfrm>
          <a:off x="720000" y="734700"/>
          <a:ext cx="7494250" cy="4361625"/>
        </p:xfrm>
        <a:graphic>
          <a:graphicData uri="http://schemas.openxmlformats.org/drawingml/2006/table">
            <a:tbl>
              <a:tblPr>
                <a:noFill/>
                <a:tableStyleId>{7782A4A5-E026-496A-BFFC-130567526188}</a:tableStyleId>
              </a:tblPr>
              <a:tblGrid>
                <a:gridCol w="14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1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3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12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95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b="1">
                          <a:solidFill>
                            <a:srgbClr val="F7F3E7"/>
                          </a:solidFill>
                        </a:rPr>
                        <a:t>Key Risks</a:t>
                      </a:r>
                      <a:endParaRPr sz="950" b="1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b">
                    <a:lnB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b="1">
                          <a:solidFill>
                            <a:srgbClr val="F7F3E7"/>
                          </a:solidFill>
                        </a:rPr>
                        <a:t>Impact on Timeline/Cost</a:t>
                      </a:r>
                      <a:endParaRPr sz="950" b="1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b">
                    <a:lnB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b="1">
                          <a:solidFill>
                            <a:srgbClr val="F7F3E7"/>
                          </a:solidFill>
                        </a:rPr>
                        <a:t>Probability</a:t>
                      </a:r>
                      <a:endParaRPr sz="950" b="1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b">
                    <a:lnB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 b="1">
                          <a:solidFill>
                            <a:srgbClr val="F7F3E7"/>
                          </a:solidFill>
                        </a:rPr>
                        <a:t>Mitigation Plan</a:t>
                      </a:r>
                      <a:endParaRPr sz="950" b="1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b">
                    <a:lnB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45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Technical Challenges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lnT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Potential delays in development and increased resource allocation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lnT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>
                    <a:lnT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Drive innovation and talent acquisition in AI, ML, and sports tech, fostering continuous learning and allocating resources for R&amp;D to stay ahead.</a:t>
                      </a:r>
                      <a:endParaRPr sz="900"/>
                    </a:p>
                  </a:txBody>
                  <a:tcPr marL="91450" marR="91450" marT="45725" marB="45725" anchor="ctr">
                    <a:lnT w="23825" cap="flat" cmpd="sng">
                      <a:solidFill>
                        <a:srgbClr val="F7F3E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5D7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5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User Acceptance Hurdles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Slow adoption rate and reduced revenue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00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00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Boost confidence in SwingServe with free trials, thorough tutorials, and compelling user testimonials.</a:t>
                      </a:r>
                      <a:endParaRPr sz="900"/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07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Data Privacy and Security Concerns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Legal implications and loss of user trust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75C5E"/>
                          </a:solidFill>
                        </a:rPr>
                        <a:t>High</a:t>
                      </a:r>
                      <a:endParaRPr sz="1000">
                        <a:solidFill>
                          <a:srgbClr val="F75C5E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Ensure compliance with HIPAA and NCAA regulations through encryption protocols, transparent privacy policies, and user-friendly opt-in/opt-out mechanisms.</a:t>
                      </a:r>
                      <a:endParaRPr sz="900"/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Market Saturation Risks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Reduced market share and revenue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00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00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Drive innovation, expand markets, and differentiate SwingServe with AI-driven analysis, personalized coaching, and community engagement.</a:t>
                      </a:r>
                      <a:endParaRPr sz="900"/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Legal and Regulatory Compliance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Legal disputes and penalties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00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00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Ensure legal compliance through thorough research, expert consultation, and regular policy updates, fostering a culture of compliance within the organization.</a:t>
                      </a:r>
                      <a:endParaRPr sz="900"/>
                    </a:p>
                  </a:txBody>
                  <a:tcPr marL="91450" marR="91450" marT="45725" marB="45725" anchor="ctr">
                    <a:solidFill>
                      <a:srgbClr val="5D7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Brand Recognition Challenges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F7F3E7"/>
                          </a:solidFill>
                        </a:rPr>
                        <a:t>Limited market visibility and reduced brand equity</a:t>
                      </a:r>
                      <a:endParaRPr sz="950">
                        <a:solidFill>
                          <a:srgbClr val="F7F3E7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00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00"/>
                        </a:solidFill>
                      </a:endParaRPr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Leverage strategic marketing initiatives and partnerships within the volleyball community to enhance brand visibility, engage target audiences, and drive growth.</a:t>
                      </a:r>
                      <a:endParaRPr sz="900"/>
                    </a:p>
                  </a:txBody>
                  <a:tcPr marL="91450" marR="91450" marT="45725" marB="45725" anchor="ctr">
                    <a:solidFill>
                      <a:srgbClr val="769E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319" name="Google Shape;3319;p92"/>
          <p:cNvSpPr txBox="1"/>
          <p:nvPr/>
        </p:nvSpPr>
        <p:spPr>
          <a:xfrm>
            <a:off x="0" y="0"/>
            <a:ext cx="7284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Racing Sans One"/>
                <a:ea typeface="Racing Sans One"/>
                <a:cs typeface="Racing Sans One"/>
                <a:sym typeface="Racing Sans One"/>
              </a:rPr>
              <a:t>Risk &amp; Mitigation Plan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Google Shape;3324;p93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40">
                <a:solidFill>
                  <a:srgbClr val="000000"/>
                </a:solidFill>
              </a:rPr>
              <a:t>Product Life Cycle</a:t>
            </a:r>
            <a:endParaRPr sz="7400">
              <a:solidFill>
                <a:schemeClr val="accent2"/>
              </a:solidFill>
            </a:endParaRPr>
          </a:p>
        </p:txBody>
      </p:sp>
      <p:grpSp>
        <p:nvGrpSpPr>
          <p:cNvPr id="3325" name="Google Shape;3325;p93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326" name="Google Shape;3326;p93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327" name="Google Shape;3327;p9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328" name="Google Shape;3328;p93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329" name="Google Shape;3329;p93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0" name="Google Shape;3330;p93"/>
          <p:cNvCxnSpPr/>
          <p:nvPr/>
        </p:nvCxnSpPr>
        <p:spPr>
          <a:xfrm>
            <a:off x="2100700" y="723900"/>
            <a:ext cx="0" cy="349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1" name="Google Shape;3331;p93"/>
          <p:cNvCxnSpPr/>
          <p:nvPr/>
        </p:nvCxnSpPr>
        <p:spPr>
          <a:xfrm rot="10800000" flipH="1">
            <a:off x="2095464" y="4214757"/>
            <a:ext cx="46032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32" name="Google Shape;3332;p93"/>
          <p:cNvSpPr/>
          <p:nvPr/>
        </p:nvSpPr>
        <p:spPr>
          <a:xfrm>
            <a:off x="2232806" y="2654336"/>
            <a:ext cx="4004960" cy="1412905"/>
          </a:xfrm>
          <a:custGeom>
            <a:avLst/>
            <a:gdLst/>
            <a:ahLst/>
            <a:cxnLst/>
            <a:rect l="l" t="t" r="r" b="b"/>
            <a:pathLst>
              <a:path w="167519" h="58566" extrusionOk="0">
                <a:moveTo>
                  <a:pt x="0" y="58566"/>
                </a:moveTo>
                <a:cubicBezTo>
                  <a:pt x="7610" y="54938"/>
                  <a:pt x="28222" y="46471"/>
                  <a:pt x="45659" y="36795"/>
                </a:cubicBezTo>
                <a:cubicBezTo>
                  <a:pt x="63096" y="27119"/>
                  <a:pt x="89858" y="3684"/>
                  <a:pt x="104624" y="509"/>
                </a:cubicBezTo>
                <a:cubicBezTo>
                  <a:pt x="119390" y="-2666"/>
                  <a:pt x="123775" y="12353"/>
                  <a:pt x="134257" y="17745"/>
                </a:cubicBezTo>
                <a:cubicBezTo>
                  <a:pt x="144740" y="23138"/>
                  <a:pt x="161975" y="30344"/>
                  <a:pt x="167519" y="32864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cxnSp>
        <p:nvCxnSpPr>
          <p:cNvPr id="3333" name="Google Shape;3333;p93"/>
          <p:cNvCxnSpPr/>
          <p:nvPr/>
        </p:nvCxnSpPr>
        <p:spPr>
          <a:xfrm rot="10800000">
            <a:off x="3013516" y="1032591"/>
            <a:ext cx="0" cy="3020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4" name="Google Shape;3334;p93"/>
          <p:cNvCxnSpPr/>
          <p:nvPr/>
        </p:nvCxnSpPr>
        <p:spPr>
          <a:xfrm rot="10800000">
            <a:off x="3990544" y="1032591"/>
            <a:ext cx="0" cy="3020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5" name="Google Shape;3335;p93"/>
          <p:cNvCxnSpPr/>
          <p:nvPr/>
        </p:nvCxnSpPr>
        <p:spPr>
          <a:xfrm rot="10800000">
            <a:off x="5343500" y="1032591"/>
            <a:ext cx="0" cy="3020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36" name="Google Shape;3336;p93"/>
          <p:cNvSpPr txBox="1"/>
          <p:nvPr/>
        </p:nvSpPr>
        <p:spPr>
          <a:xfrm>
            <a:off x="2160537" y="3038686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Initiation</a:t>
            </a:r>
            <a:endParaRPr sz="16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337" name="Google Shape;3337;p93"/>
          <p:cNvSpPr txBox="1"/>
          <p:nvPr/>
        </p:nvSpPr>
        <p:spPr>
          <a:xfrm>
            <a:off x="3144809" y="2500236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Growth</a:t>
            </a:r>
            <a:endParaRPr sz="16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338" name="Google Shape;3338;p93"/>
          <p:cNvSpPr txBox="1"/>
          <p:nvPr/>
        </p:nvSpPr>
        <p:spPr>
          <a:xfrm>
            <a:off x="4248135" y="2085573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Maturity</a:t>
            </a:r>
            <a:endParaRPr sz="16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339" name="Google Shape;3339;p93"/>
          <p:cNvSpPr txBox="1"/>
          <p:nvPr/>
        </p:nvSpPr>
        <p:spPr>
          <a:xfrm>
            <a:off x="5629994" y="2606049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Decline</a:t>
            </a:r>
            <a:endParaRPr sz="16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340" name="Google Shape;3340;p93"/>
          <p:cNvSpPr txBox="1"/>
          <p:nvPr/>
        </p:nvSpPr>
        <p:spPr>
          <a:xfrm>
            <a:off x="1547650" y="2436835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</a:t>
            </a:r>
            <a:endParaRPr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41" name="Google Shape;3341;p93"/>
          <p:cNvSpPr txBox="1"/>
          <p:nvPr/>
        </p:nvSpPr>
        <p:spPr>
          <a:xfrm>
            <a:off x="3876487" y="4136574"/>
            <a:ext cx="1951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Time</a:t>
            </a:r>
            <a:endParaRPr sz="16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6" name="Google Shape;3346;p94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Roadmap</a:t>
            </a:r>
            <a:endParaRPr sz="5800">
              <a:solidFill>
                <a:schemeClr val="accent2"/>
              </a:solidFill>
            </a:endParaRPr>
          </a:p>
        </p:txBody>
      </p:sp>
      <p:grpSp>
        <p:nvGrpSpPr>
          <p:cNvPr id="3347" name="Google Shape;3347;p94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348" name="Google Shape;3348;p94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349" name="Google Shape;3349;p9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350" name="Google Shape;3350;p94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351" name="Google Shape;3351;p94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2" name="Google Shape;3352;p94"/>
          <p:cNvGrpSpPr/>
          <p:nvPr/>
        </p:nvGrpSpPr>
        <p:grpSpPr>
          <a:xfrm>
            <a:off x="-7" y="757674"/>
            <a:ext cx="9215726" cy="3752584"/>
            <a:chOff x="157510" y="504682"/>
            <a:chExt cx="8800350" cy="4275475"/>
          </a:xfrm>
        </p:grpSpPr>
        <p:sp>
          <p:nvSpPr>
            <p:cNvPr id="3353" name="Google Shape;3353;p94"/>
            <p:cNvSpPr/>
            <p:nvPr/>
          </p:nvSpPr>
          <p:spPr>
            <a:xfrm>
              <a:off x="293750" y="1214272"/>
              <a:ext cx="8470500" cy="5073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54" name="Google Shape;3354;p94"/>
            <p:cNvSpPr/>
            <p:nvPr/>
          </p:nvSpPr>
          <p:spPr>
            <a:xfrm>
              <a:off x="983805" y="1426831"/>
              <a:ext cx="210300" cy="82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55" name="Google Shape;3355;p94"/>
            <p:cNvGrpSpPr/>
            <p:nvPr/>
          </p:nvGrpSpPr>
          <p:grpSpPr>
            <a:xfrm>
              <a:off x="157510" y="809204"/>
              <a:ext cx="1408950" cy="1251327"/>
              <a:chOff x="5680518" y="5545034"/>
              <a:chExt cx="3574200" cy="3574200"/>
            </a:xfrm>
          </p:grpSpPr>
          <p:sp>
            <p:nvSpPr>
              <p:cNvPr id="3356" name="Google Shape;3356;p94"/>
              <p:cNvSpPr/>
              <p:nvPr/>
            </p:nvSpPr>
            <p:spPr>
              <a:xfrm rot="8100000">
                <a:off x="6203947" y="6068464"/>
                <a:ext cx="2527341" cy="2527341"/>
              </a:xfrm>
              <a:prstGeom prst="teardrop">
                <a:avLst>
                  <a:gd name="adj" fmla="val 118365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57" name="Google Shape;3357;p94"/>
              <p:cNvSpPr/>
              <p:nvPr/>
            </p:nvSpPr>
            <p:spPr>
              <a:xfrm>
                <a:off x="6369481" y="6230072"/>
                <a:ext cx="2195100" cy="2195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</p:grpSp>
        <p:sp>
          <p:nvSpPr>
            <p:cNvPr id="3358" name="Google Shape;3358;p94"/>
            <p:cNvSpPr/>
            <p:nvPr/>
          </p:nvSpPr>
          <p:spPr>
            <a:xfrm>
              <a:off x="309970" y="2661800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</a:t>
              </a: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 Survey Potential Users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Validate Interfaces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Modify Product based on Feedback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59" name="Google Shape;3359;p94"/>
            <p:cNvSpPr txBox="1"/>
            <p:nvPr/>
          </p:nvSpPr>
          <p:spPr>
            <a:xfrm>
              <a:off x="702599" y="1330657"/>
              <a:ext cx="483900" cy="20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3360" name="Google Shape;3360;p94"/>
            <p:cNvGrpSpPr/>
            <p:nvPr/>
          </p:nvGrpSpPr>
          <p:grpSpPr>
            <a:xfrm>
              <a:off x="358613" y="518163"/>
              <a:ext cx="3570300" cy="369600"/>
              <a:chOff x="358613" y="2651763"/>
              <a:chExt cx="3570300" cy="369600"/>
            </a:xfrm>
          </p:grpSpPr>
          <p:sp>
            <p:nvSpPr>
              <p:cNvPr id="3361" name="Google Shape;3361;p94"/>
              <p:cNvSpPr/>
              <p:nvPr/>
            </p:nvSpPr>
            <p:spPr>
              <a:xfrm>
                <a:off x="358613" y="2651763"/>
                <a:ext cx="3570300" cy="3696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62" name="Google Shape;3362;p94"/>
              <p:cNvSpPr txBox="1"/>
              <p:nvPr/>
            </p:nvSpPr>
            <p:spPr>
              <a:xfrm>
                <a:off x="386047" y="2734050"/>
                <a:ext cx="1539000" cy="20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1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DEVELOPMENT</a:t>
                </a:r>
                <a:endParaRPr sz="21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363" name="Google Shape;3363;p94"/>
            <p:cNvSpPr/>
            <p:nvPr/>
          </p:nvSpPr>
          <p:spPr>
            <a:xfrm>
              <a:off x="1522728" y="2661857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Position and Emphasize Volleyball Improvement via AI analysis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Communicate Product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64" name="Google Shape;3364;p94"/>
            <p:cNvSpPr/>
            <p:nvPr/>
          </p:nvSpPr>
          <p:spPr>
            <a:xfrm>
              <a:off x="2735462" y="2661856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Initiate Beta Testers and Environments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Bug Testing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Testing: Iterative &amp; Continuous Analysis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65" name="Google Shape;3365;p94"/>
            <p:cNvSpPr/>
            <p:nvPr/>
          </p:nvSpPr>
          <p:spPr>
            <a:xfrm>
              <a:off x="3948220" y="2661856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Pre-Launch Preparation &amp; Outreach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Partner Collaborations and Teaser Campaign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66" name="Google Shape;3366;p94"/>
            <p:cNvSpPr txBox="1"/>
            <p:nvPr/>
          </p:nvSpPr>
          <p:spPr>
            <a:xfrm>
              <a:off x="4382632" y="1330657"/>
              <a:ext cx="483900" cy="20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3367" name="Google Shape;3367;p94"/>
            <p:cNvGrpSpPr/>
            <p:nvPr/>
          </p:nvGrpSpPr>
          <p:grpSpPr>
            <a:xfrm>
              <a:off x="4038632" y="518163"/>
              <a:ext cx="3519956" cy="369600"/>
              <a:chOff x="4038632" y="2651763"/>
              <a:chExt cx="3519956" cy="369600"/>
            </a:xfrm>
          </p:grpSpPr>
          <p:sp>
            <p:nvSpPr>
              <p:cNvPr id="3368" name="Google Shape;3368;p94"/>
              <p:cNvSpPr/>
              <p:nvPr/>
            </p:nvSpPr>
            <p:spPr>
              <a:xfrm>
                <a:off x="4038687" y="2651763"/>
                <a:ext cx="3519900" cy="369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69" name="Google Shape;3369;p94"/>
              <p:cNvSpPr txBox="1"/>
              <p:nvPr/>
            </p:nvSpPr>
            <p:spPr>
              <a:xfrm>
                <a:off x="4038632" y="2734088"/>
                <a:ext cx="1908900" cy="20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PROMOTION</a:t>
                </a:r>
                <a:endParaRPr sz="20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370" name="Google Shape;3370;p94"/>
            <p:cNvSpPr/>
            <p:nvPr/>
          </p:nvSpPr>
          <p:spPr>
            <a:xfrm>
              <a:off x="309965" y="1255167"/>
              <a:ext cx="11169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 MONTHS</a:t>
              </a:r>
              <a:endParaRPr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371" name="Google Shape;3371;p94"/>
            <p:cNvSpPr/>
            <p:nvPr/>
          </p:nvSpPr>
          <p:spPr>
            <a:xfrm>
              <a:off x="309975" y="1895674"/>
              <a:ext cx="1116900" cy="676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 Development</a:t>
              </a:r>
              <a:endParaRPr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72" name="Google Shape;3372;p94"/>
            <p:cNvSpPr/>
            <p:nvPr/>
          </p:nvSpPr>
          <p:spPr>
            <a:xfrm>
              <a:off x="5160978" y="2661799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Teaser Campaign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Influencer Collaboration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Launch and Promotion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373" name="Google Shape;3373;p94"/>
            <p:cNvSpPr/>
            <p:nvPr/>
          </p:nvSpPr>
          <p:spPr>
            <a:xfrm>
              <a:off x="7668498" y="3247818"/>
              <a:ext cx="1116900" cy="15321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Final Validation of Test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Press Release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3374" name="Google Shape;3374;p94"/>
            <p:cNvGrpSpPr/>
            <p:nvPr/>
          </p:nvGrpSpPr>
          <p:grpSpPr>
            <a:xfrm>
              <a:off x="7668488" y="504682"/>
              <a:ext cx="1116907" cy="369600"/>
              <a:chOff x="7668488" y="2638282"/>
              <a:chExt cx="1116907" cy="369600"/>
            </a:xfrm>
          </p:grpSpPr>
          <p:sp>
            <p:nvSpPr>
              <p:cNvPr id="3375" name="Google Shape;3375;p94"/>
              <p:cNvSpPr/>
              <p:nvPr/>
            </p:nvSpPr>
            <p:spPr>
              <a:xfrm>
                <a:off x="7668496" y="2638282"/>
                <a:ext cx="1116900" cy="3696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76" name="Google Shape;3376;p94"/>
              <p:cNvSpPr txBox="1"/>
              <p:nvPr/>
            </p:nvSpPr>
            <p:spPr>
              <a:xfrm>
                <a:off x="7668488" y="2720618"/>
                <a:ext cx="1116900" cy="20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LAUNCH</a:t>
                </a:r>
                <a:endParaRPr sz="20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377" name="Google Shape;3377;p94"/>
            <p:cNvSpPr/>
            <p:nvPr/>
          </p:nvSpPr>
          <p:spPr>
            <a:xfrm>
              <a:off x="6373735" y="2661799"/>
              <a:ext cx="1116900" cy="21183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34300" tIns="17150" rIns="34300" bIns="1715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Targeted Advertisements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Live Events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Limited-Time Deals 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 Light"/>
                  <a:ea typeface="Lato Light"/>
                  <a:cs typeface="Lato Light"/>
                  <a:sym typeface="Lato Light"/>
                </a:rPr>
                <a:t>- Analyze Metrics</a:t>
              </a:r>
              <a:endParaRPr sz="12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3378" name="Google Shape;3378;p94"/>
            <p:cNvGrpSpPr/>
            <p:nvPr/>
          </p:nvGrpSpPr>
          <p:grpSpPr>
            <a:xfrm>
              <a:off x="2589460" y="809204"/>
              <a:ext cx="1408950" cy="1251327"/>
              <a:chOff x="5680518" y="5545034"/>
              <a:chExt cx="3574200" cy="3574200"/>
            </a:xfrm>
          </p:grpSpPr>
          <p:sp>
            <p:nvSpPr>
              <p:cNvPr id="3379" name="Google Shape;3379;p94"/>
              <p:cNvSpPr/>
              <p:nvPr/>
            </p:nvSpPr>
            <p:spPr>
              <a:xfrm rot="8100000">
                <a:off x="6203947" y="6068464"/>
                <a:ext cx="2527341" cy="2527341"/>
              </a:xfrm>
              <a:prstGeom prst="teardrop">
                <a:avLst>
                  <a:gd name="adj" fmla="val 118365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80" name="Google Shape;3380;p94"/>
              <p:cNvSpPr/>
              <p:nvPr/>
            </p:nvSpPr>
            <p:spPr>
              <a:xfrm>
                <a:off x="6369481" y="6230072"/>
                <a:ext cx="2195100" cy="2195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</p:grpSp>
        <p:grpSp>
          <p:nvGrpSpPr>
            <p:cNvPr id="3381" name="Google Shape;3381;p94"/>
            <p:cNvGrpSpPr/>
            <p:nvPr/>
          </p:nvGrpSpPr>
          <p:grpSpPr>
            <a:xfrm>
              <a:off x="7548910" y="809204"/>
              <a:ext cx="1408950" cy="1251327"/>
              <a:chOff x="5680518" y="5545034"/>
              <a:chExt cx="3574200" cy="3574200"/>
            </a:xfrm>
          </p:grpSpPr>
          <p:sp>
            <p:nvSpPr>
              <p:cNvPr id="3382" name="Google Shape;3382;p94"/>
              <p:cNvSpPr/>
              <p:nvPr/>
            </p:nvSpPr>
            <p:spPr>
              <a:xfrm rot="8100000">
                <a:off x="6203947" y="6068464"/>
                <a:ext cx="2527341" cy="2527341"/>
              </a:xfrm>
              <a:prstGeom prst="teardrop">
                <a:avLst>
                  <a:gd name="adj" fmla="val 118365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83" name="Google Shape;3383;p94"/>
              <p:cNvSpPr/>
              <p:nvPr/>
            </p:nvSpPr>
            <p:spPr>
              <a:xfrm>
                <a:off x="6369481" y="6230072"/>
                <a:ext cx="2195100" cy="2195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</p:grpSp>
        <p:grpSp>
          <p:nvGrpSpPr>
            <p:cNvPr id="3384" name="Google Shape;3384;p94"/>
            <p:cNvGrpSpPr/>
            <p:nvPr/>
          </p:nvGrpSpPr>
          <p:grpSpPr>
            <a:xfrm>
              <a:off x="1341610" y="807291"/>
              <a:ext cx="1408950" cy="1251327"/>
              <a:chOff x="5680518" y="5545034"/>
              <a:chExt cx="3574200" cy="3574200"/>
            </a:xfrm>
          </p:grpSpPr>
          <p:sp>
            <p:nvSpPr>
              <p:cNvPr id="3385" name="Google Shape;3385;p94"/>
              <p:cNvSpPr/>
              <p:nvPr/>
            </p:nvSpPr>
            <p:spPr>
              <a:xfrm rot="8100000">
                <a:off x="6203947" y="6068464"/>
                <a:ext cx="2527341" cy="2527341"/>
              </a:xfrm>
              <a:prstGeom prst="teardrop">
                <a:avLst>
                  <a:gd name="adj" fmla="val 118365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  <p:sp>
            <p:nvSpPr>
              <p:cNvPr id="3386" name="Google Shape;3386;p94"/>
              <p:cNvSpPr/>
              <p:nvPr/>
            </p:nvSpPr>
            <p:spPr>
              <a:xfrm>
                <a:off x="6369481" y="6230072"/>
                <a:ext cx="2195100" cy="2195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Lato Light"/>
                  <a:ea typeface="Lato Light"/>
                  <a:cs typeface="Lato Light"/>
                  <a:sym typeface="Lato Light"/>
                </a:endParaRPr>
              </a:p>
            </p:txBody>
          </p:sp>
        </p:grpSp>
        <p:sp>
          <p:nvSpPr>
            <p:cNvPr id="3387" name="Google Shape;3387;p94"/>
            <p:cNvSpPr/>
            <p:nvPr/>
          </p:nvSpPr>
          <p:spPr>
            <a:xfrm>
              <a:off x="1487615" y="1255167"/>
              <a:ext cx="11169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 MONTHS</a:t>
              </a:r>
              <a:endParaRPr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388" name="Google Shape;3388;p94"/>
            <p:cNvSpPr/>
            <p:nvPr/>
          </p:nvSpPr>
          <p:spPr>
            <a:xfrm>
              <a:off x="2735465" y="1255167"/>
              <a:ext cx="11169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 MONTHS</a:t>
              </a:r>
              <a:endParaRPr sz="16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3389" name="Google Shape;3389;p94"/>
            <p:cNvGrpSpPr/>
            <p:nvPr/>
          </p:nvGrpSpPr>
          <p:grpSpPr>
            <a:xfrm>
              <a:off x="3797560" y="809204"/>
              <a:ext cx="1408950" cy="1251327"/>
              <a:chOff x="3891310" y="1114004"/>
              <a:chExt cx="1408950" cy="1251327"/>
            </a:xfrm>
          </p:grpSpPr>
          <p:grpSp>
            <p:nvGrpSpPr>
              <p:cNvPr id="3390" name="Google Shape;3390;p94"/>
              <p:cNvGrpSpPr/>
              <p:nvPr/>
            </p:nvGrpSpPr>
            <p:grpSpPr>
              <a:xfrm>
                <a:off x="3891310" y="1114004"/>
                <a:ext cx="1408950" cy="1251327"/>
                <a:chOff x="5680518" y="5545034"/>
                <a:chExt cx="3574200" cy="3574200"/>
              </a:xfrm>
            </p:grpSpPr>
            <p:sp>
              <p:nvSpPr>
                <p:cNvPr id="3391" name="Google Shape;3391;p94"/>
                <p:cNvSpPr/>
                <p:nvPr/>
              </p:nvSpPr>
              <p:spPr>
                <a:xfrm rot="8100000">
                  <a:off x="6203947" y="6068464"/>
                  <a:ext cx="2527341" cy="2527341"/>
                </a:xfrm>
                <a:prstGeom prst="teardrop">
                  <a:avLst>
                    <a:gd name="adj" fmla="val 118365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  <p:sp>
              <p:nvSpPr>
                <p:cNvPr id="3392" name="Google Shape;3392;p94"/>
                <p:cNvSpPr/>
                <p:nvPr/>
              </p:nvSpPr>
              <p:spPr>
                <a:xfrm>
                  <a:off x="6369481" y="6230072"/>
                  <a:ext cx="2195100" cy="2195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</p:grpSp>
          <p:sp>
            <p:nvSpPr>
              <p:cNvPr id="3393" name="Google Shape;3393;p94"/>
              <p:cNvSpPr/>
              <p:nvPr/>
            </p:nvSpPr>
            <p:spPr>
              <a:xfrm>
                <a:off x="4043765" y="1559967"/>
                <a:ext cx="1116900" cy="36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 WEEKS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394" name="Google Shape;3394;p94"/>
            <p:cNvGrpSpPr/>
            <p:nvPr/>
          </p:nvGrpSpPr>
          <p:grpSpPr>
            <a:xfrm>
              <a:off x="4996172" y="809204"/>
              <a:ext cx="1408950" cy="1251327"/>
              <a:chOff x="5110510" y="1114004"/>
              <a:chExt cx="1408950" cy="1251327"/>
            </a:xfrm>
          </p:grpSpPr>
          <p:grpSp>
            <p:nvGrpSpPr>
              <p:cNvPr id="3395" name="Google Shape;3395;p94"/>
              <p:cNvGrpSpPr/>
              <p:nvPr/>
            </p:nvGrpSpPr>
            <p:grpSpPr>
              <a:xfrm>
                <a:off x="5110510" y="1114004"/>
                <a:ext cx="1408950" cy="1251327"/>
                <a:chOff x="5680518" y="5545034"/>
                <a:chExt cx="3574200" cy="3574200"/>
              </a:xfrm>
            </p:grpSpPr>
            <p:sp>
              <p:nvSpPr>
                <p:cNvPr id="3396" name="Google Shape;3396;p94"/>
                <p:cNvSpPr/>
                <p:nvPr/>
              </p:nvSpPr>
              <p:spPr>
                <a:xfrm rot="8100000">
                  <a:off x="6203947" y="6068464"/>
                  <a:ext cx="2527341" cy="2527341"/>
                </a:xfrm>
                <a:prstGeom prst="teardrop">
                  <a:avLst>
                    <a:gd name="adj" fmla="val 118365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  <p:sp>
              <p:nvSpPr>
                <p:cNvPr id="3397" name="Google Shape;3397;p94"/>
                <p:cNvSpPr/>
                <p:nvPr/>
              </p:nvSpPr>
              <p:spPr>
                <a:xfrm>
                  <a:off x="6369481" y="6230072"/>
                  <a:ext cx="2195100" cy="2195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</p:grpSp>
          <p:sp>
            <p:nvSpPr>
              <p:cNvPr id="3398" name="Google Shape;3398;p94"/>
              <p:cNvSpPr/>
              <p:nvPr/>
            </p:nvSpPr>
            <p:spPr>
              <a:xfrm>
                <a:off x="5262965" y="1559967"/>
                <a:ext cx="1116900" cy="36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3 WEEKS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399" name="Google Shape;3399;p94"/>
            <p:cNvGrpSpPr/>
            <p:nvPr/>
          </p:nvGrpSpPr>
          <p:grpSpPr>
            <a:xfrm>
              <a:off x="6227710" y="807291"/>
              <a:ext cx="1408950" cy="1251327"/>
              <a:chOff x="6253510" y="1114004"/>
              <a:chExt cx="1408950" cy="1251327"/>
            </a:xfrm>
          </p:grpSpPr>
          <p:grpSp>
            <p:nvGrpSpPr>
              <p:cNvPr id="3400" name="Google Shape;3400;p94"/>
              <p:cNvGrpSpPr/>
              <p:nvPr/>
            </p:nvGrpSpPr>
            <p:grpSpPr>
              <a:xfrm>
                <a:off x="6253510" y="1114004"/>
                <a:ext cx="1408950" cy="1251327"/>
                <a:chOff x="5680518" y="5545034"/>
                <a:chExt cx="3574200" cy="3574200"/>
              </a:xfrm>
            </p:grpSpPr>
            <p:sp>
              <p:nvSpPr>
                <p:cNvPr id="3401" name="Google Shape;3401;p94"/>
                <p:cNvSpPr/>
                <p:nvPr/>
              </p:nvSpPr>
              <p:spPr>
                <a:xfrm rot="8100000">
                  <a:off x="6203947" y="6068464"/>
                  <a:ext cx="2527341" cy="2527341"/>
                </a:xfrm>
                <a:prstGeom prst="teardrop">
                  <a:avLst>
                    <a:gd name="adj" fmla="val 118365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  <p:sp>
              <p:nvSpPr>
                <p:cNvPr id="3402" name="Google Shape;3402;p94"/>
                <p:cNvSpPr/>
                <p:nvPr/>
              </p:nvSpPr>
              <p:spPr>
                <a:xfrm>
                  <a:off x="6369481" y="6230072"/>
                  <a:ext cx="2195100" cy="2195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34300" tIns="17150" rIns="34300" bIns="1715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lt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</p:grpSp>
          <p:sp>
            <p:nvSpPr>
              <p:cNvPr id="3403" name="Google Shape;3403;p94"/>
              <p:cNvSpPr/>
              <p:nvPr/>
            </p:nvSpPr>
            <p:spPr>
              <a:xfrm>
                <a:off x="6405965" y="1559967"/>
                <a:ext cx="1116900" cy="36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4300" tIns="17150" rIns="34300" bIns="1715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 WEEKS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404" name="Google Shape;3404;p94"/>
            <p:cNvSpPr/>
            <p:nvPr/>
          </p:nvSpPr>
          <p:spPr>
            <a:xfrm>
              <a:off x="7701365" y="1255167"/>
              <a:ext cx="11169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-&gt;</a:t>
              </a:r>
              <a:endParaRPr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05" name="Google Shape;3405;p94"/>
            <p:cNvSpPr/>
            <p:nvPr/>
          </p:nvSpPr>
          <p:spPr>
            <a:xfrm>
              <a:off x="1522725" y="1895674"/>
              <a:ext cx="1116900" cy="676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 Strategy</a:t>
              </a:r>
              <a:endParaRPr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6" name="Google Shape;3406;p94"/>
            <p:cNvSpPr/>
            <p:nvPr/>
          </p:nvSpPr>
          <p:spPr>
            <a:xfrm>
              <a:off x="2735475" y="1895674"/>
              <a:ext cx="1116900" cy="676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Beta Test</a:t>
              </a:r>
              <a:endParaRPr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7" name="Google Shape;3407;p94"/>
            <p:cNvSpPr/>
            <p:nvPr/>
          </p:nvSpPr>
          <p:spPr>
            <a:xfrm>
              <a:off x="3943613" y="1895674"/>
              <a:ext cx="1116900" cy="676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Announce Launch</a:t>
              </a:r>
              <a:endParaRPr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8" name="Google Shape;3408;p94"/>
            <p:cNvSpPr/>
            <p:nvPr/>
          </p:nvSpPr>
          <p:spPr>
            <a:xfrm>
              <a:off x="5160975" y="1895675"/>
              <a:ext cx="1116900" cy="676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Social Media Campaign</a:t>
              </a:r>
              <a:endParaRPr sz="2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9" name="Google Shape;3409;p94"/>
            <p:cNvSpPr/>
            <p:nvPr/>
          </p:nvSpPr>
          <p:spPr>
            <a:xfrm>
              <a:off x="6378313" y="1895675"/>
              <a:ext cx="1116900" cy="6765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Selling</a:t>
              </a:r>
              <a:endParaRPr sz="2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10" name="Google Shape;3410;p94"/>
            <p:cNvSpPr/>
            <p:nvPr/>
          </p:nvSpPr>
          <p:spPr>
            <a:xfrm>
              <a:off x="7668500" y="1909175"/>
              <a:ext cx="1116900" cy="12342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Promotion, Media Coverage &amp; Grand Launch Event</a:t>
              </a:r>
              <a:endParaRPr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5" name="Google Shape;3415;p95"/>
          <p:cNvSpPr/>
          <p:nvPr/>
        </p:nvSpPr>
        <p:spPr>
          <a:xfrm>
            <a:off x="5270750" y="4689200"/>
            <a:ext cx="10266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6" name="Google Shape;3416;p95"/>
          <p:cNvSpPr txBox="1">
            <a:spLocks noGrp="1"/>
          </p:cNvSpPr>
          <p:nvPr>
            <p:ph type="title"/>
          </p:nvPr>
        </p:nvSpPr>
        <p:spPr>
          <a:xfrm>
            <a:off x="720000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Roadmap</a:t>
            </a:r>
            <a:endParaRPr/>
          </a:p>
        </p:txBody>
      </p:sp>
      <p:sp>
        <p:nvSpPr>
          <p:cNvPr id="3417" name="Google Shape;3417;p95"/>
          <p:cNvSpPr/>
          <p:nvPr/>
        </p:nvSpPr>
        <p:spPr>
          <a:xfrm>
            <a:off x="210113" y="2121118"/>
            <a:ext cx="7871681" cy="2560431"/>
          </a:xfrm>
          <a:custGeom>
            <a:avLst/>
            <a:gdLst/>
            <a:ahLst/>
            <a:cxnLst/>
            <a:rect l="l" t="t" r="r" b="b"/>
            <a:pathLst>
              <a:path w="225857" h="146919" extrusionOk="0">
                <a:moveTo>
                  <a:pt x="197538" y="3343"/>
                </a:moveTo>
                <a:cubicBezTo>
                  <a:pt x="198976" y="2573"/>
                  <a:pt x="206714" y="1945"/>
                  <a:pt x="215688" y="1621"/>
                </a:cubicBezTo>
                <a:cubicBezTo>
                  <a:pt x="217166" y="1581"/>
                  <a:pt x="220650" y="1439"/>
                  <a:pt x="224641" y="1216"/>
                </a:cubicBezTo>
                <a:lnTo>
                  <a:pt x="224641" y="1"/>
                </a:lnTo>
                <a:cubicBezTo>
                  <a:pt x="214148" y="345"/>
                  <a:pt x="192839" y="1074"/>
                  <a:pt x="189962" y="2695"/>
                </a:cubicBezTo>
                <a:cubicBezTo>
                  <a:pt x="186620" y="4579"/>
                  <a:pt x="192859" y="5409"/>
                  <a:pt x="199625" y="7050"/>
                </a:cubicBezTo>
                <a:cubicBezTo>
                  <a:pt x="206755" y="8792"/>
                  <a:pt x="214270" y="9339"/>
                  <a:pt x="211677" y="11000"/>
                </a:cubicBezTo>
                <a:cubicBezTo>
                  <a:pt x="208841" y="12823"/>
                  <a:pt x="197498" y="12681"/>
                  <a:pt x="185506" y="12985"/>
                </a:cubicBezTo>
                <a:cubicBezTo>
                  <a:pt x="173535" y="13289"/>
                  <a:pt x="160490" y="13836"/>
                  <a:pt x="154069" y="16307"/>
                </a:cubicBezTo>
                <a:cubicBezTo>
                  <a:pt x="146898" y="19062"/>
                  <a:pt x="153967" y="21999"/>
                  <a:pt x="161259" y="25037"/>
                </a:cubicBezTo>
                <a:cubicBezTo>
                  <a:pt x="169605" y="28522"/>
                  <a:pt x="178031" y="32046"/>
                  <a:pt x="171306" y="36361"/>
                </a:cubicBezTo>
                <a:cubicBezTo>
                  <a:pt x="163569" y="41323"/>
                  <a:pt x="146736" y="41263"/>
                  <a:pt x="127999" y="41202"/>
                </a:cubicBezTo>
                <a:cubicBezTo>
                  <a:pt x="109606" y="41121"/>
                  <a:pt x="89634" y="41060"/>
                  <a:pt x="72153" y="47765"/>
                </a:cubicBezTo>
                <a:cubicBezTo>
                  <a:pt x="51026" y="55867"/>
                  <a:pt x="49304" y="67110"/>
                  <a:pt x="47258" y="80418"/>
                </a:cubicBezTo>
                <a:cubicBezTo>
                  <a:pt x="44564" y="97919"/>
                  <a:pt x="41303" y="119168"/>
                  <a:pt x="0" y="146493"/>
                </a:cubicBezTo>
                <a:lnTo>
                  <a:pt x="2573" y="146919"/>
                </a:lnTo>
                <a:lnTo>
                  <a:pt x="45921" y="146919"/>
                </a:lnTo>
                <a:cubicBezTo>
                  <a:pt x="69317" y="117547"/>
                  <a:pt x="68142" y="95509"/>
                  <a:pt x="67372" y="81329"/>
                </a:cubicBezTo>
                <a:cubicBezTo>
                  <a:pt x="66663" y="67920"/>
                  <a:pt x="66177" y="58967"/>
                  <a:pt x="83071" y="51755"/>
                </a:cubicBezTo>
                <a:cubicBezTo>
                  <a:pt x="97432" y="45638"/>
                  <a:pt x="113658" y="45780"/>
                  <a:pt x="133245" y="45942"/>
                </a:cubicBezTo>
                <a:cubicBezTo>
                  <a:pt x="154129" y="46144"/>
                  <a:pt x="179004" y="46367"/>
                  <a:pt x="187856" y="39278"/>
                </a:cubicBezTo>
                <a:cubicBezTo>
                  <a:pt x="195209" y="33383"/>
                  <a:pt x="182062" y="28481"/>
                  <a:pt x="172441" y="24896"/>
                </a:cubicBezTo>
                <a:cubicBezTo>
                  <a:pt x="164399" y="21857"/>
                  <a:pt x="158221" y="19244"/>
                  <a:pt x="163791" y="17279"/>
                </a:cubicBezTo>
                <a:cubicBezTo>
                  <a:pt x="169362" y="15314"/>
                  <a:pt x="179186" y="15071"/>
                  <a:pt x="191522" y="14788"/>
                </a:cubicBezTo>
                <a:cubicBezTo>
                  <a:pt x="204445" y="14484"/>
                  <a:pt x="220063" y="14261"/>
                  <a:pt x="223122" y="11810"/>
                </a:cubicBezTo>
                <a:cubicBezTo>
                  <a:pt x="225856" y="9623"/>
                  <a:pt x="214574" y="7880"/>
                  <a:pt x="206451" y="6604"/>
                </a:cubicBezTo>
                <a:cubicBezTo>
                  <a:pt x="199280" y="5470"/>
                  <a:pt x="195006" y="4700"/>
                  <a:pt x="197538" y="3343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95"/>
          <p:cNvSpPr txBox="1"/>
          <p:nvPr/>
        </p:nvSpPr>
        <p:spPr>
          <a:xfrm>
            <a:off x="1285000" y="2190750"/>
            <a:ext cx="1615500" cy="17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High School Players 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YEAR:2025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Focused launch in Los Angeles: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leverage a market of volleyball enthusiasts &amp; tech-savvy users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App Model: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000" u="sng">
                <a:latin typeface="Lato"/>
                <a:ea typeface="Lato"/>
                <a:cs typeface="Lato"/>
                <a:sym typeface="Lato"/>
              </a:rPr>
              <a:t>Free with limited features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; offer premium features through a subscription model to gather feedback and adjust product offerings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19" name="Google Shape;3419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9887" y="584967"/>
            <a:ext cx="720000" cy="6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0" name="Google Shape;3420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2300" y="144450"/>
            <a:ext cx="497875" cy="481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21" name="Google Shape;3421;p95"/>
          <p:cNvGrpSpPr/>
          <p:nvPr/>
        </p:nvGrpSpPr>
        <p:grpSpPr>
          <a:xfrm>
            <a:off x="424293" y="2614700"/>
            <a:ext cx="984832" cy="1877800"/>
            <a:chOff x="119493" y="2614700"/>
            <a:chExt cx="984832" cy="1877800"/>
          </a:xfrm>
        </p:grpSpPr>
        <p:cxnSp>
          <p:nvCxnSpPr>
            <p:cNvPr id="3422" name="Google Shape;3422;p95"/>
            <p:cNvCxnSpPr/>
            <p:nvPr/>
          </p:nvCxnSpPr>
          <p:spPr>
            <a:xfrm flipH="1">
              <a:off x="558900" y="3318900"/>
              <a:ext cx="6300" cy="11736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algn="bl" rotWithShape="0">
                <a:srgbClr val="000000">
                  <a:alpha val="34000"/>
                </a:srgbClr>
              </a:outerShdw>
            </a:effectLst>
          </p:spPr>
        </p:cxnSp>
        <p:grpSp>
          <p:nvGrpSpPr>
            <p:cNvPr id="3423" name="Google Shape;3423;p95"/>
            <p:cNvGrpSpPr/>
            <p:nvPr/>
          </p:nvGrpSpPr>
          <p:grpSpPr>
            <a:xfrm>
              <a:off x="119493" y="2614707"/>
              <a:ext cx="878591" cy="878591"/>
              <a:chOff x="3403200" y="1694625"/>
              <a:chExt cx="820500" cy="820500"/>
            </a:xfrm>
          </p:grpSpPr>
          <p:sp>
            <p:nvSpPr>
              <p:cNvPr id="3424" name="Google Shape;3424;p95"/>
              <p:cNvSpPr/>
              <p:nvPr/>
            </p:nvSpPr>
            <p:spPr>
              <a:xfrm>
                <a:off x="3403200" y="1694625"/>
                <a:ext cx="820500" cy="820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95"/>
              <p:cNvSpPr/>
              <p:nvPr/>
            </p:nvSpPr>
            <p:spPr>
              <a:xfrm>
                <a:off x="3498650" y="1790075"/>
                <a:ext cx="629700" cy="629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6" name="Google Shape;3426;p95"/>
            <p:cNvSpPr txBox="1"/>
            <p:nvPr/>
          </p:nvSpPr>
          <p:spPr>
            <a:xfrm>
              <a:off x="246637" y="2965125"/>
              <a:ext cx="6243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1.0</a:t>
              </a:r>
              <a:endParaRPr sz="23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27" name="Google Shape;3427;p95"/>
            <p:cNvSpPr txBox="1"/>
            <p:nvPr/>
          </p:nvSpPr>
          <p:spPr>
            <a:xfrm>
              <a:off x="165625" y="2614700"/>
              <a:ext cx="938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SwingServe</a:t>
              </a:r>
              <a:r>
                <a:rPr lang="en" sz="18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>
                <a:solidFill>
                  <a:srgbClr val="FFFEFF"/>
                </a:solidFill>
              </a:endParaRPr>
            </a:p>
          </p:txBody>
        </p:sp>
      </p:grpSp>
      <p:cxnSp>
        <p:nvCxnSpPr>
          <p:cNvPr id="3428" name="Google Shape;3428;p95"/>
          <p:cNvCxnSpPr/>
          <p:nvPr/>
        </p:nvCxnSpPr>
        <p:spPr>
          <a:xfrm flipH="1">
            <a:off x="2937763" y="1873600"/>
            <a:ext cx="6300" cy="11736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algn="bl" rotWithShape="0">
              <a:srgbClr val="000000">
                <a:alpha val="34000"/>
              </a:srgbClr>
            </a:outerShdw>
          </a:effectLst>
        </p:spPr>
      </p:cxnSp>
      <p:grpSp>
        <p:nvGrpSpPr>
          <p:cNvPr id="3429" name="Google Shape;3429;p95"/>
          <p:cNvGrpSpPr/>
          <p:nvPr/>
        </p:nvGrpSpPr>
        <p:grpSpPr>
          <a:xfrm>
            <a:off x="2498355" y="1169407"/>
            <a:ext cx="878591" cy="878591"/>
            <a:chOff x="3403200" y="1694625"/>
            <a:chExt cx="820500" cy="820500"/>
          </a:xfrm>
        </p:grpSpPr>
        <p:sp>
          <p:nvSpPr>
            <p:cNvPr id="3430" name="Google Shape;3430;p95"/>
            <p:cNvSpPr/>
            <p:nvPr/>
          </p:nvSpPr>
          <p:spPr>
            <a:xfrm>
              <a:off x="3403200" y="1694625"/>
              <a:ext cx="820500" cy="82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85725" dist="9525" algn="bl" rotWithShape="0">
                <a:srgbClr val="000000">
                  <a:alpha val="3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95"/>
            <p:cNvSpPr/>
            <p:nvPr/>
          </p:nvSpPr>
          <p:spPr>
            <a:xfrm>
              <a:off x="3498650" y="1790075"/>
              <a:ext cx="629700" cy="62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85725" dist="9525" algn="bl" rotWithShape="0">
                <a:srgbClr val="000000">
                  <a:alpha val="3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2" name="Google Shape;3432;p95"/>
          <p:cNvSpPr txBox="1"/>
          <p:nvPr/>
        </p:nvSpPr>
        <p:spPr>
          <a:xfrm>
            <a:off x="2625500" y="1519825"/>
            <a:ext cx="6243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2.0</a:t>
            </a:r>
            <a:endParaRPr sz="2300">
              <a:solidFill>
                <a:srgbClr val="FFFE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433" name="Google Shape;3433;p95"/>
          <p:cNvSpPr txBox="1"/>
          <p:nvPr/>
        </p:nvSpPr>
        <p:spPr>
          <a:xfrm>
            <a:off x="2544488" y="1169400"/>
            <a:ext cx="93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SwingServe</a:t>
            </a:r>
            <a:r>
              <a:rPr lang="en" sz="18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</a:t>
            </a:r>
            <a:endParaRPr>
              <a:solidFill>
                <a:srgbClr val="FFFEFF"/>
              </a:solidFill>
            </a:endParaRPr>
          </a:p>
        </p:txBody>
      </p:sp>
      <p:sp>
        <p:nvSpPr>
          <p:cNvPr id="3434" name="Google Shape;3434;p95"/>
          <p:cNvSpPr txBox="1"/>
          <p:nvPr/>
        </p:nvSpPr>
        <p:spPr>
          <a:xfrm>
            <a:off x="3337500" y="559788"/>
            <a:ext cx="1615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Competitive/Professional Athletes &amp; Parents/Coaches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YEAR:2026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Expansion: Roll out in additional cities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with strong volleyball communities, such as Boston and New York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App Model: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000" u="sng">
                <a:latin typeface="Lato"/>
                <a:ea typeface="Lato"/>
                <a:cs typeface="Lato"/>
                <a:sym typeface="Lato"/>
              </a:rPr>
              <a:t>Introduce tiered subscriptions for different levels of engagement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and access to advanced features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435" name="Google Shape;3435;p95"/>
          <p:cNvGrpSpPr/>
          <p:nvPr/>
        </p:nvGrpSpPr>
        <p:grpSpPr>
          <a:xfrm>
            <a:off x="3454257" y="2878433"/>
            <a:ext cx="984781" cy="1836391"/>
            <a:chOff x="5130657" y="2878433"/>
            <a:chExt cx="984781" cy="1836391"/>
          </a:xfrm>
        </p:grpSpPr>
        <p:cxnSp>
          <p:nvCxnSpPr>
            <p:cNvPr id="3436" name="Google Shape;3436;p95"/>
            <p:cNvCxnSpPr>
              <a:stCxn id="3437" idx="4"/>
            </p:cNvCxnSpPr>
            <p:nvPr/>
          </p:nvCxnSpPr>
          <p:spPr>
            <a:xfrm rot="10800000">
              <a:off x="5569899" y="2878433"/>
              <a:ext cx="0" cy="1059900"/>
            </a:xfrm>
            <a:prstGeom prst="straightConnector1">
              <a:avLst/>
            </a:prstGeom>
            <a:noFill/>
            <a:ln w="28575" cap="flat" cmpd="sng">
              <a:solidFill>
                <a:srgbClr val="93C47D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algn="bl" rotWithShape="0">
                <a:srgbClr val="000000">
                  <a:alpha val="34000"/>
                </a:srgbClr>
              </a:outerShdw>
            </a:effectLst>
          </p:spPr>
        </p:cxnSp>
        <p:grpSp>
          <p:nvGrpSpPr>
            <p:cNvPr id="3438" name="Google Shape;3438;p95"/>
            <p:cNvGrpSpPr/>
            <p:nvPr/>
          </p:nvGrpSpPr>
          <p:grpSpPr>
            <a:xfrm rot="10800000">
              <a:off x="5130657" y="3836232"/>
              <a:ext cx="878591" cy="878591"/>
              <a:chOff x="3403200" y="1694625"/>
              <a:chExt cx="820500" cy="820500"/>
            </a:xfrm>
          </p:grpSpPr>
          <p:sp>
            <p:nvSpPr>
              <p:cNvPr id="3439" name="Google Shape;3439;p95"/>
              <p:cNvSpPr/>
              <p:nvPr/>
            </p:nvSpPr>
            <p:spPr>
              <a:xfrm>
                <a:off x="3403200" y="1694625"/>
                <a:ext cx="820500" cy="8205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95"/>
              <p:cNvSpPr/>
              <p:nvPr/>
            </p:nvSpPr>
            <p:spPr>
              <a:xfrm>
                <a:off x="3498650" y="1790075"/>
                <a:ext cx="629700" cy="6297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0" name="Google Shape;3440;p95"/>
            <p:cNvSpPr txBox="1"/>
            <p:nvPr/>
          </p:nvSpPr>
          <p:spPr>
            <a:xfrm>
              <a:off x="5257750" y="4250013"/>
              <a:ext cx="6243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3.0</a:t>
              </a:r>
              <a:endParaRPr sz="23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41" name="Google Shape;3441;p95"/>
            <p:cNvSpPr txBox="1"/>
            <p:nvPr/>
          </p:nvSpPr>
          <p:spPr>
            <a:xfrm>
              <a:off x="5176738" y="3899588"/>
              <a:ext cx="938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SwingServe</a:t>
              </a:r>
              <a:r>
                <a:rPr lang="en" sz="18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>
                <a:solidFill>
                  <a:srgbClr val="FFFEFF"/>
                </a:solidFill>
              </a:endParaRPr>
            </a:p>
          </p:txBody>
        </p:sp>
      </p:grpSp>
      <p:sp>
        <p:nvSpPr>
          <p:cNvPr id="3442" name="Google Shape;3442;p95"/>
          <p:cNvSpPr txBox="1"/>
          <p:nvPr/>
        </p:nvSpPr>
        <p:spPr>
          <a:xfrm>
            <a:off x="4284400" y="2839375"/>
            <a:ext cx="1615500" cy="17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Solidify Presence for Advanced Players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YEAR:2027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Expansion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" sz="1000" b="1">
                <a:latin typeface="Lato"/>
                <a:ea typeface="Lato"/>
                <a:cs typeface="Lato"/>
                <a:sym typeface="Lato"/>
              </a:rPr>
              <a:t> Launch nationwide,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focusing on volleyball clubs, schools, and associations for partnerships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App Model: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Freemium model with in-app purchases for personalized coaching sessions and wearable integration features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43" name="Google Shape;3443;p95"/>
          <p:cNvCxnSpPr/>
          <p:nvPr/>
        </p:nvCxnSpPr>
        <p:spPr>
          <a:xfrm rot="10800000">
            <a:off x="6198000" y="2878413"/>
            <a:ext cx="0" cy="1674900"/>
          </a:xfrm>
          <a:prstGeom prst="straightConnector1">
            <a:avLst/>
          </a:prstGeom>
          <a:noFill/>
          <a:ln w="28575" cap="flat" cmpd="sng">
            <a:solidFill>
              <a:srgbClr val="B4A7D6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algn="bl" rotWithShape="0">
              <a:srgbClr val="000000">
                <a:alpha val="34000"/>
              </a:srgbClr>
            </a:outerShdw>
          </a:effectLst>
        </p:spPr>
      </p:cxnSp>
      <p:grpSp>
        <p:nvGrpSpPr>
          <p:cNvPr id="3444" name="Google Shape;3444;p95"/>
          <p:cNvGrpSpPr/>
          <p:nvPr/>
        </p:nvGrpSpPr>
        <p:grpSpPr>
          <a:xfrm rot="10800000">
            <a:off x="5758757" y="4217232"/>
            <a:ext cx="878591" cy="878591"/>
            <a:chOff x="3403200" y="1694625"/>
            <a:chExt cx="820500" cy="820500"/>
          </a:xfrm>
        </p:grpSpPr>
        <p:sp>
          <p:nvSpPr>
            <p:cNvPr id="3445" name="Google Shape;3445;p95"/>
            <p:cNvSpPr/>
            <p:nvPr/>
          </p:nvSpPr>
          <p:spPr>
            <a:xfrm>
              <a:off x="3403200" y="1694625"/>
              <a:ext cx="820500" cy="820500"/>
            </a:xfrm>
            <a:prstGeom prst="ellipse">
              <a:avLst/>
            </a:prstGeom>
            <a:solidFill>
              <a:srgbClr val="B4A7D6"/>
            </a:solidFill>
            <a:ln>
              <a:noFill/>
            </a:ln>
            <a:effectLst>
              <a:outerShdw blurRad="85725" dist="9525" algn="bl" rotWithShape="0">
                <a:srgbClr val="000000">
                  <a:alpha val="3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95"/>
            <p:cNvSpPr/>
            <p:nvPr/>
          </p:nvSpPr>
          <p:spPr>
            <a:xfrm>
              <a:off x="3498650" y="1790075"/>
              <a:ext cx="629700" cy="629700"/>
            </a:xfrm>
            <a:prstGeom prst="ellipse">
              <a:avLst/>
            </a:prstGeom>
            <a:solidFill>
              <a:srgbClr val="B4A7D6"/>
            </a:solidFill>
            <a:ln>
              <a:noFill/>
            </a:ln>
            <a:effectLst>
              <a:outerShdw blurRad="85725" dist="9525" algn="bl" rotWithShape="0">
                <a:srgbClr val="000000">
                  <a:alpha val="3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7" name="Google Shape;3447;p95"/>
          <p:cNvSpPr txBox="1"/>
          <p:nvPr/>
        </p:nvSpPr>
        <p:spPr>
          <a:xfrm>
            <a:off x="5885850" y="4631013"/>
            <a:ext cx="6243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5.0</a:t>
            </a:r>
            <a:endParaRPr sz="2300">
              <a:solidFill>
                <a:srgbClr val="FFFE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448" name="Google Shape;3448;p95"/>
          <p:cNvSpPr txBox="1"/>
          <p:nvPr/>
        </p:nvSpPr>
        <p:spPr>
          <a:xfrm>
            <a:off x="5804838" y="4280588"/>
            <a:ext cx="93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SwingServe</a:t>
            </a:r>
            <a:r>
              <a:rPr lang="en" sz="18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</a:t>
            </a:r>
            <a:endParaRPr>
              <a:solidFill>
                <a:srgbClr val="FFFEFF"/>
              </a:solidFill>
            </a:endParaRPr>
          </a:p>
        </p:txBody>
      </p:sp>
      <p:grpSp>
        <p:nvGrpSpPr>
          <p:cNvPr id="3449" name="Google Shape;3449;p95"/>
          <p:cNvGrpSpPr/>
          <p:nvPr/>
        </p:nvGrpSpPr>
        <p:grpSpPr>
          <a:xfrm>
            <a:off x="5040693" y="1017725"/>
            <a:ext cx="984832" cy="1877800"/>
            <a:chOff x="119493" y="2614700"/>
            <a:chExt cx="984832" cy="1877800"/>
          </a:xfrm>
        </p:grpSpPr>
        <p:cxnSp>
          <p:nvCxnSpPr>
            <p:cNvPr id="3450" name="Google Shape;3450;p95"/>
            <p:cNvCxnSpPr/>
            <p:nvPr/>
          </p:nvCxnSpPr>
          <p:spPr>
            <a:xfrm flipH="1">
              <a:off x="558900" y="3318900"/>
              <a:ext cx="6300" cy="1173600"/>
            </a:xfrm>
            <a:prstGeom prst="straightConnector1">
              <a:avLst/>
            </a:prstGeom>
            <a:noFill/>
            <a:ln w="28575" cap="flat" cmpd="sng">
              <a:solidFill>
                <a:srgbClr val="D5A6BD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algn="bl" rotWithShape="0">
                <a:srgbClr val="000000">
                  <a:alpha val="34000"/>
                </a:srgbClr>
              </a:outerShdw>
            </a:effectLst>
          </p:spPr>
        </p:cxnSp>
        <p:grpSp>
          <p:nvGrpSpPr>
            <p:cNvPr id="3451" name="Google Shape;3451;p95"/>
            <p:cNvGrpSpPr/>
            <p:nvPr/>
          </p:nvGrpSpPr>
          <p:grpSpPr>
            <a:xfrm>
              <a:off x="119493" y="2614707"/>
              <a:ext cx="878591" cy="878591"/>
              <a:chOff x="3403200" y="1694625"/>
              <a:chExt cx="820500" cy="820500"/>
            </a:xfrm>
          </p:grpSpPr>
          <p:sp>
            <p:nvSpPr>
              <p:cNvPr id="3452" name="Google Shape;3452;p95"/>
              <p:cNvSpPr/>
              <p:nvPr/>
            </p:nvSpPr>
            <p:spPr>
              <a:xfrm>
                <a:off x="3403200" y="1694625"/>
                <a:ext cx="820500" cy="820500"/>
              </a:xfrm>
              <a:prstGeom prst="ellipse">
                <a:avLst/>
              </a:prstGeom>
              <a:solidFill>
                <a:srgbClr val="D5A6BD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95"/>
              <p:cNvSpPr/>
              <p:nvPr/>
            </p:nvSpPr>
            <p:spPr>
              <a:xfrm>
                <a:off x="3498650" y="1790075"/>
                <a:ext cx="629700" cy="629700"/>
              </a:xfrm>
              <a:prstGeom prst="ellipse">
                <a:avLst/>
              </a:prstGeom>
              <a:solidFill>
                <a:srgbClr val="D5A6BD"/>
              </a:solidFill>
              <a:ln>
                <a:noFill/>
              </a:ln>
              <a:effectLst>
                <a:outerShdw blurRad="85725" dist="9525" algn="bl" rotWithShape="0">
                  <a:srgbClr val="000000">
                    <a:alpha val="34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54" name="Google Shape;3454;p95"/>
            <p:cNvSpPr txBox="1"/>
            <p:nvPr/>
          </p:nvSpPr>
          <p:spPr>
            <a:xfrm>
              <a:off x="246637" y="2965125"/>
              <a:ext cx="624300" cy="30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4.0</a:t>
              </a:r>
              <a:endParaRPr sz="2300">
                <a:solidFill>
                  <a:srgbClr val="FFFE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55" name="Google Shape;3455;p95"/>
            <p:cNvSpPr txBox="1"/>
            <p:nvPr/>
          </p:nvSpPr>
          <p:spPr>
            <a:xfrm>
              <a:off x="165625" y="2614700"/>
              <a:ext cx="938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SwingServe</a:t>
              </a:r>
              <a:r>
                <a:rPr lang="en" sz="1800">
                  <a:solidFill>
                    <a:srgbClr val="FFFE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>
                <a:solidFill>
                  <a:srgbClr val="FFFEFF"/>
                </a:solidFill>
              </a:endParaRPr>
            </a:p>
          </p:txBody>
        </p:sp>
      </p:grpSp>
      <p:sp>
        <p:nvSpPr>
          <p:cNvPr id="3456" name="Google Shape;3456;p95"/>
          <p:cNvSpPr txBox="1"/>
          <p:nvPr/>
        </p:nvSpPr>
        <p:spPr>
          <a:xfrm>
            <a:off x="5899900" y="614250"/>
            <a:ext cx="24342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Higher Education Institutions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YEAR:2029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Expansion: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000" b="1">
                <a:latin typeface="Lato"/>
                <a:ea typeface="Lato"/>
                <a:cs typeface="Lato"/>
                <a:sym typeface="Lato"/>
              </a:rPr>
              <a:t>Test international markets, starting with a pilot in Canada and Europe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, focusing on countries with high volleyball participation.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App Model: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Subscription model refined based on user feedback and international market demands, with localized content and features.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7" name="Google Shape;3457;p95"/>
          <p:cNvSpPr txBox="1"/>
          <p:nvPr/>
        </p:nvSpPr>
        <p:spPr>
          <a:xfrm>
            <a:off x="6626825" y="3118125"/>
            <a:ext cx="19602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Global Volleyball Community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YEAR:2031</a:t>
            </a:r>
            <a:endParaRPr sz="1000" b="1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Expansion: Full international launch,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focusing on establishing SwingServe as the leading volleyball training platform globally.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Lato"/>
                <a:ea typeface="Lato"/>
                <a:cs typeface="Lato"/>
                <a:sym typeface="Lato"/>
              </a:rPr>
              <a:t>App Model: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Implement dynamic pricing based on the region and competitive positioning. Explore partnerships for bundled offers.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2" name="Google Shape;3462;p96"/>
          <p:cNvSpPr txBox="1"/>
          <p:nvPr/>
        </p:nvSpPr>
        <p:spPr>
          <a:xfrm>
            <a:off x="0" y="0"/>
            <a:ext cx="81183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40">
                <a:latin typeface="Racing Sans One"/>
                <a:ea typeface="Racing Sans One"/>
                <a:cs typeface="Racing Sans One"/>
                <a:sym typeface="Racing Sans One"/>
              </a:rPr>
              <a:t>Business Requirements</a:t>
            </a:r>
            <a:endParaRPr sz="6500">
              <a:solidFill>
                <a:schemeClr val="accent2"/>
              </a:solidFill>
              <a:latin typeface="Racing Sans One"/>
              <a:ea typeface="Racing Sans One"/>
              <a:cs typeface="Racing Sans One"/>
              <a:sym typeface="Racing Sans One"/>
            </a:endParaRPr>
          </a:p>
        </p:txBody>
      </p:sp>
      <p:pic>
        <p:nvPicPr>
          <p:cNvPr id="3463" name="Google Shape;3463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600" y="682550"/>
            <a:ext cx="3030574" cy="41561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64" name="Google Shape;3464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801" y="682550"/>
            <a:ext cx="3030573" cy="41561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9" name="Google Shape;3469;p9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Breakdown - Pricing</a:t>
            </a:r>
            <a:endParaRPr/>
          </a:p>
        </p:txBody>
      </p:sp>
      <p:pic>
        <p:nvPicPr>
          <p:cNvPr id="3470" name="Google Shape;3470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975" y="1098350"/>
            <a:ext cx="5188150" cy="361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5" name="Google Shape;3475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125" y="857000"/>
            <a:ext cx="5422500" cy="40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6" name="Google Shape;3476;p98"/>
          <p:cNvSpPr txBox="1">
            <a:spLocks noGrp="1"/>
          </p:cNvSpPr>
          <p:nvPr>
            <p:ph type="title"/>
          </p:nvPr>
        </p:nvSpPr>
        <p:spPr>
          <a:xfrm>
            <a:off x="720000" y="2843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Cost Breakdown by Subscription Plan</a:t>
            </a:r>
            <a:endParaRPr sz="3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" name="Google Shape;3481;p99"/>
          <p:cNvSpPr txBox="1">
            <a:spLocks noGrp="1"/>
          </p:cNvSpPr>
          <p:nvPr>
            <p:ph type="title"/>
          </p:nvPr>
        </p:nvSpPr>
        <p:spPr>
          <a:xfrm>
            <a:off x="152400" y="-2286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0000"/>
                </a:solidFill>
              </a:rPr>
              <a:t>Key Stakeholder Matrix</a:t>
            </a:r>
            <a:endParaRPr sz="7400">
              <a:solidFill>
                <a:schemeClr val="accent2"/>
              </a:solidFill>
            </a:endParaRPr>
          </a:p>
        </p:txBody>
      </p:sp>
      <p:grpSp>
        <p:nvGrpSpPr>
          <p:cNvPr id="3482" name="Google Shape;3482;p99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483" name="Google Shape;3483;p99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484" name="Google Shape;3484;p9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485" name="Google Shape;3485;p99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486" name="Google Shape;3486;p99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7" name="Google Shape;3487;p99"/>
          <p:cNvPicPr preferRelativeResize="0"/>
          <p:nvPr/>
        </p:nvPicPr>
        <p:blipFill rotWithShape="1">
          <a:blip r:embed="rId5">
            <a:alphaModFix/>
          </a:blip>
          <a:srcRect t="5846"/>
          <a:stretch/>
        </p:blipFill>
        <p:spPr>
          <a:xfrm>
            <a:off x="2191213" y="528463"/>
            <a:ext cx="4776275" cy="408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2" name="Google Shape;3492;p100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493" name="Google Shape;3493;p100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494" name="Google Shape;3494;p10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495" name="Google Shape;3495;p100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496" name="Google Shape;3496;p100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7" name="Google Shape;3497;p100"/>
          <p:cNvPicPr preferRelativeResize="0"/>
          <p:nvPr/>
        </p:nvPicPr>
        <p:blipFill rotWithShape="1">
          <a:blip r:embed="rId5">
            <a:alphaModFix/>
          </a:blip>
          <a:srcRect l="4659" t="5137" r="4695" b="5361"/>
          <a:stretch/>
        </p:blipFill>
        <p:spPr>
          <a:xfrm>
            <a:off x="853387" y="614113"/>
            <a:ext cx="7437226" cy="376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8" name="Google Shape;3498;p100"/>
          <p:cNvSpPr txBox="1">
            <a:spLocks noGrp="1"/>
          </p:cNvSpPr>
          <p:nvPr>
            <p:ph type="title"/>
          </p:nvPr>
        </p:nvSpPr>
        <p:spPr>
          <a:xfrm>
            <a:off x="152400" y="-2286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0000"/>
                </a:solidFill>
              </a:rPr>
              <a:t>After Market Strategy</a:t>
            </a:r>
            <a:endParaRPr sz="74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83"/>
          <p:cNvSpPr txBox="1">
            <a:spLocks noGrp="1"/>
          </p:cNvSpPr>
          <p:nvPr>
            <p:ph type="title"/>
          </p:nvPr>
        </p:nvSpPr>
        <p:spPr>
          <a:xfrm>
            <a:off x="1766225" y="-228600"/>
            <a:ext cx="48153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SwingServe Team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98" name="Google Shape;3198;p83"/>
          <p:cNvSpPr/>
          <p:nvPr/>
        </p:nvSpPr>
        <p:spPr>
          <a:xfrm rot="-5400000">
            <a:off x="2650380" y="-1632702"/>
            <a:ext cx="3843247" cy="8281657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199" name="Google Shape;3199;p83"/>
          <p:cNvSpPr txBox="1">
            <a:spLocks noGrp="1"/>
          </p:cNvSpPr>
          <p:nvPr>
            <p:ph type="body" idx="4294967295"/>
          </p:nvPr>
        </p:nvSpPr>
        <p:spPr>
          <a:xfrm>
            <a:off x="4938300" y="2875663"/>
            <a:ext cx="1356600" cy="8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Hailey Warman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0" name="Google Shape;3200;p83"/>
          <p:cNvSpPr txBox="1">
            <a:spLocks noGrp="1"/>
          </p:cNvSpPr>
          <p:nvPr>
            <p:ph type="body" idx="4294967295"/>
          </p:nvPr>
        </p:nvSpPr>
        <p:spPr>
          <a:xfrm>
            <a:off x="6581525" y="2875663"/>
            <a:ext cx="1356600" cy="8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Sarthak Raj 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1" name="Google Shape;3201;p83"/>
          <p:cNvSpPr txBox="1">
            <a:spLocks noGrp="1"/>
          </p:cNvSpPr>
          <p:nvPr>
            <p:ph type="body" idx="4294967295"/>
          </p:nvPr>
        </p:nvSpPr>
        <p:spPr>
          <a:xfrm>
            <a:off x="2923450" y="2875675"/>
            <a:ext cx="1695600" cy="8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Anandhi Raghuraman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02" name="Google Shape;320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1350" y="1373237"/>
            <a:ext cx="1356675" cy="135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3" name="Google Shape;3203;p83"/>
          <p:cNvSpPr txBox="1">
            <a:spLocks noGrp="1"/>
          </p:cNvSpPr>
          <p:nvPr>
            <p:ph type="body" idx="4294967295"/>
          </p:nvPr>
        </p:nvSpPr>
        <p:spPr>
          <a:xfrm>
            <a:off x="1281350" y="2934963"/>
            <a:ext cx="1356600" cy="8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Rachel Rannikko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04" name="Google Shape;3204;p83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05" name="Google Shape;3205;p83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06" name="Google Shape;3206;p8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07" name="Google Shape;3207;p83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08" name="Google Shape;3208;p83"/>
          <p:cNvPicPr preferRelativeResize="0"/>
          <p:nvPr/>
        </p:nvPicPr>
        <p:blipFill rotWithShape="1">
          <a:blip r:embed="rId5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9" name="Google Shape;3209;p8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8263" y="1373213"/>
            <a:ext cx="1356675" cy="13566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0" name="Google Shape;3210;p8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81525" y="1373225"/>
            <a:ext cx="1251297" cy="135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1" name="Google Shape;3211;p83"/>
          <p:cNvPicPr preferRelativeResize="0"/>
          <p:nvPr/>
        </p:nvPicPr>
        <p:blipFill rotWithShape="1">
          <a:blip r:embed="rId8">
            <a:alphaModFix/>
          </a:blip>
          <a:srcRect t="16843" b="15620"/>
          <a:stretch/>
        </p:blipFill>
        <p:spPr>
          <a:xfrm>
            <a:off x="3216650" y="1369388"/>
            <a:ext cx="1143001" cy="1364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3" name="Google Shape;3503;p101"/>
          <p:cNvSpPr txBox="1">
            <a:spLocks noGrp="1"/>
          </p:cNvSpPr>
          <p:nvPr>
            <p:ph type="ctrTitle"/>
          </p:nvPr>
        </p:nvSpPr>
        <p:spPr>
          <a:xfrm>
            <a:off x="1105350" y="926350"/>
            <a:ext cx="6933300" cy="25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dk1"/>
                </a:solidFill>
              </a:rPr>
              <a:t>Thank you,</a:t>
            </a:r>
            <a:endParaRPr sz="7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dk1"/>
                </a:solidFill>
              </a:rPr>
              <a:t>Questions?</a:t>
            </a:r>
            <a:endParaRPr sz="7600">
              <a:solidFill>
                <a:schemeClr val="accent2"/>
              </a:solidFill>
              <a:latin typeface="Racing Sans One"/>
              <a:ea typeface="Racing Sans One"/>
              <a:cs typeface="Racing Sans One"/>
              <a:sym typeface="Racing Sans One"/>
            </a:endParaRPr>
          </a:p>
        </p:txBody>
      </p:sp>
      <p:grpSp>
        <p:nvGrpSpPr>
          <p:cNvPr id="3504" name="Google Shape;3504;p101"/>
          <p:cNvGrpSpPr/>
          <p:nvPr/>
        </p:nvGrpSpPr>
        <p:grpSpPr>
          <a:xfrm>
            <a:off x="0" y="5224203"/>
            <a:ext cx="9158900" cy="618100"/>
            <a:chOff x="-100" y="5119700"/>
            <a:chExt cx="9158900" cy="618100"/>
          </a:xfrm>
        </p:grpSpPr>
        <p:sp>
          <p:nvSpPr>
            <p:cNvPr id="3505" name="Google Shape;3505;p101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506" name="Google Shape;3506;p10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507" name="Google Shape;3507;p101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102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3540">
                <a:solidFill>
                  <a:srgbClr val="000000"/>
                </a:solidFill>
              </a:rPr>
              <a:t>Career Goals</a:t>
            </a:r>
            <a:endParaRPr sz="6500">
              <a:solidFill>
                <a:schemeClr val="accent2"/>
              </a:solidFill>
            </a:endParaRPr>
          </a:p>
        </p:txBody>
      </p:sp>
      <p:grpSp>
        <p:nvGrpSpPr>
          <p:cNvPr id="3513" name="Google Shape;3513;p102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514" name="Google Shape;3514;p102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515" name="Google Shape;3515;p10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516" name="Google Shape;3516;p102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517" name="Google Shape;3517;p102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8" name="Google Shape;3518;p102"/>
          <p:cNvSpPr txBox="1"/>
          <p:nvPr/>
        </p:nvSpPr>
        <p:spPr>
          <a:xfrm>
            <a:off x="7500" y="459052"/>
            <a:ext cx="9159000" cy="36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Development of Mobile App: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11 months to develop and launch the app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10,000 app downloads within 2025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Establish AI Technology: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70 % accuracy rate of AI-driven features (e.g., percentage of successful injury predictions)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20% improvement in player performance attributed to AI recommendations (e.g., percentage increase in serving accuracy) within the first month of use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Acquire Target Audience and Customer Personas: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10,000 active users segmented by demographics in 2025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60 % conversion rate from free trial to paid subscription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Connections with Volleyball Clubs, Schools, and Rec Leagues: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100 secure partnerships established in 2025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90 % participation rate in partnered events or programs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Community Connections are Established: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3,000 followers maintained across social media platforms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500+ people in attendance at all community events or workshops hosted by SwingServe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Expansion Across Field: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Two new regions where SwingServe is available after the first year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60% growth rate in user base in new regions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●"/>
            </a:pPr>
            <a:r>
              <a:rPr lang="en" sz="900" b="1" dirty="0">
                <a:latin typeface="Roboto"/>
                <a:ea typeface="Roboto"/>
                <a:cs typeface="Roboto"/>
                <a:sym typeface="Roboto"/>
              </a:rPr>
              <a:t>Maintain and Address Product Based on Customer Feedback:</a:t>
            </a:r>
            <a:endParaRPr sz="900" b="1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5,000 feedback submissions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24 hour response time to address customer issues or suggestions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oboto"/>
              <a:buChar char="○"/>
            </a:pPr>
            <a:r>
              <a:rPr lang="en" sz="900" dirty="0">
                <a:latin typeface="Roboto"/>
                <a:ea typeface="Roboto"/>
                <a:cs typeface="Roboto"/>
                <a:sym typeface="Roboto"/>
              </a:rPr>
              <a:t>75% Customer satisfaction score (CSAT) based on feedback</a:t>
            </a:r>
            <a:endParaRPr sz="2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84"/>
          <p:cNvSpPr txBox="1">
            <a:spLocks noGrp="1"/>
          </p:cNvSpPr>
          <p:nvPr>
            <p:ph type="title"/>
          </p:nvPr>
        </p:nvSpPr>
        <p:spPr>
          <a:xfrm>
            <a:off x="228600" y="-152400"/>
            <a:ext cx="73047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Problem Statement</a:t>
            </a:r>
            <a:endParaRPr sz="4200">
              <a:solidFill>
                <a:schemeClr val="accent2"/>
              </a:solidFill>
            </a:endParaRPr>
          </a:p>
        </p:txBody>
      </p:sp>
      <p:grpSp>
        <p:nvGrpSpPr>
          <p:cNvPr id="3217" name="Google Shape;3217;p84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18" name="Google Shape;3218;p84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19" name="Google Shape;3219;p8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20" name="Google Shape;3220;p84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21" name="Google Shape;3221;p84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2" name="Google Shape;3222;p84"/>
          <p:cNvSpPr txBox="1"/>
          <p:nvPr/>
        </p:nvSpPr>
        <p:spPr>
          <a:xfrm>
            <a:off x="0" y="9402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3" name="Google Shape;3223;p84"/>
          <p:cNvSpPr txBox="1"/>
          <p:nvPr/>
        </p:nvSpPr>
        <p:spPr>
          <a:xfrm>
            <a:off x="333000" y="1389300"/>
            <a:ext cx="8478000" cy="11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SwingServe aims to optimize volleyball training effectiveness and injury prevention through AI-driven programs that enhance player skills, team performance, and strategic understanding, while maintaining high engagement and motivation levels.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85"/>
          <p:cNvSpPr txBox="1">
            <a:spLocks noGrp="1"/>
          </p:cNvSpPr>
          <p:nvPr>
            <p:ph type="title"/>
          </p:nvPr>
        </p:nvSpPr>
        <p:spPr>
          <a:xfrm>
            <a:off x="228600" y="0"/>
            <a:ext cx="85821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Vision, Goal, and Objective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3229" name="Google Shape;3229;p85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30" name="Google Shape;3230;p85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31" name="Google Shape;3231;p8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32" name="Google Shape;3232;p85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33" name="Google Shape;3233;p85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4" name="Google Shape;3234;p85"/>
          <p:cNvSpPr txBox="1"/>
          <p:nvPr/>
        </p:nvSpPr>
        <p:spPr>
          <a:xfrm>
            <a:off x="470100" y="1410875"/>
            <a:ext cx="8099100" cy="20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Vision: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SwingServe strives to be the top AI-driven volleyball training platform, empowering players at all levels to reach their full potential within a supportive community.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Goal: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offer a comprehensive, technologically advanced training solution that enhances individual skills, boosts team performance, and ensures player safety, all while cultivating a sense of community among volleyball enthusiasts.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p86"/>
          <p:cNvSpPr txBox="1">
            <a:spLocks noGrp="1"/>
          </p:cNvSpPr>
          <p:nvPr>
            <p:ph type="title"/>
          </p:nvPr>
        </p:nvSpPr>
        <p:spPr>
          <a:xfrm>
            <a:off x="228600" y="0"/>
            <a:ext cx="85821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Vision, Goal, and Objective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3240" name="Google Shape;3240;p86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41" name="Google Shape;3241;p86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42" name="Google Shape;3242;p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43" name="Google Shape;3243;p86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44" name="Google Shape;3244;p86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5" name="Google Shape;3245;p86"/>
          <p:cNvSpPr txBox="1"/>
          <p:nvPr/>
        </p:nvSpPr>
        <p:spPr>
          <a:xfrm>
            <a:off x="0" y="9402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3246;p86"/>
          <p:cNvSpPr txBox="1"/>
          <p:nvPr/>
        </p:nvSpPr>
        <p:spPr>
          <a:xfrm>
            <a:off x="419700" y="1000125"/>
            <a:ext cx="7483200" cy="3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Objectives:</a:t>
            </a:r>
            <a:endParaRPr sz="16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Enhance Skills: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Leverage AI for personalized volleyball training plans.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Prevent Injuries: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Utilize biomechanical analysis to minimize injury risks.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Boost Team Dynamics: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Enhance teamwork and strategy with collaborative tools.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Increase Engagement: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 gamification and community features to maintain high motivation.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Expand Reach: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Target various player levels globally with phased market entries.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Continual Innovation: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Regularly update the platform with the latest AI technologies and user feedback.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p8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End-to-End Operational Model</a:t>
            </a:r>
            <a:endParaRPr sz="4900">
              <a:solidFill>
                <a:schemeClr val="accent2"/>
              </a:solidFill>
            </a:endParaRPr>
          </a:p>
        </p:txBody>
      </p:sp>
      <p:grpSp>
        <p:nvGrpSpPr>
          <p:cNvPr id="3252" name="Google Shape;3252;p87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53" name="Google Shape;3253;p87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54" name="Google Shape;3254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55" name="Google Shape;3255;p87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6" name="Google Shape;3256;p87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7" name="Google Shape;3257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61102" y="575824"/>
            <a:ext cx="720000" cy="6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8" name="Google Shape;3258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82300" y="144450"/>
            <a:ext cx="497875" cy="4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9" name="Google Shape;3259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00950" y="1271625"/>
            <a:ext cx="2864900" cy="28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Google Shape;3264;p88"/>
          <p:cNvSpPr txBox="1">
            <a:spLocks noGrp="1"/>
          </p:cNvSpPr>
          <p:nvPr>
            <p:ph type="title"/>
          </p:nvPr>
        </p:nvSpPr>
        <p:spPr>
          <a:xfrm>
            <a:off x="648550" y="114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Market Assessment Overview</a:t>
            </a:r>
            <a:endParaRPr sz="5600">
              <a:solidFill>
                <a:schemeClr val="accent2"/>
              </a:solidFill>
            </a:endParaRPr>
          </a:p>
        </p:txBody>
      </p:sp>
      <p:grpSp>
        <p:nvGrpSpPr>
          <p:cNvPr id="3265" name="Google Shape;3265;p88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66" name="Google Shape;3266;p88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67" name="Google Shape;3267;p8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68" name="Google Shape;3268;p88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69" name="Google Shape;3269;p88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70" name="Google Shape;3270;p88"/>
          <p:cNvGraphicFramePr/>
          <p:nvPr/>
        </p:nvGraphicFramePr>
        <p:xfrm>
          <a:off x="720325" y="928425"/>
          <a:ext cx="7239000" cy="3353564"/>
        </p:xfrm>
        <a:graphic>
          <a:graphicData uri="http://schemas.openxmlformats.org/drawingml/2006/table">
            <a:tbl>
              <a:tblPr>
                <a:noFill/>
                <a:tableStyleId>{738A9695-F0A6-4A4E-807A-DA8DE77393AA}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Competitor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b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Strengths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b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Weaknesses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b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Avais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Specialized in volleyball, advanced AI algorithms, real-time tracking, customized plans, innovative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Limited brand recognition, resource constraints, technical complexity, potential resistance to AI coaching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Hudl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Extensive video analysis tools, wide adoption among teams for game and practice analysis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May not provide as specialized AI-driven coaching for volleyball, broader focus than just volleyball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Volleyball Toolbox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User-friendly interface, practical coaching resources, social features integration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Limited AI capabilities, less emphasis on real-time feedback, smaller user base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Volleyball ACE Stats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Comprehensive data analysis, established user base, extensive training resources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Limited AI integration, outdated UI, lacks focus on advanced AI-driven techniques</a:t>
                      </a:r>
                      <a:endParaRPr sz="1000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 anchor="ctr">
                    <a:lnL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0D0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Google Shape;3275;p89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5C</a:t>
            </a:r>
            <a:endParaRPr sz="5600">
              <a:solidFill>
                <a:schemeClr val="accent2"/>
              </a:solidFill>
            </a:endParaRPr>
          </a:p>
        </p:txBody>
      </p:sp>
      <p:grpSp>
        <p:nvGrpSpPr>
          <p:cNvPr id="3276" name="Google Shape;3276;p89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77" name="Google Shape;3277;p89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78" name="Google Shape;3278;p8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79" name="Google Shape;3279;p89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80" name="Google Shape;3280;p89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1" name="Google Shape;3281;p89"/>
          <p:cNvSpPr txBox="1"/>
          <p:nvPr/>
        </p:nvSpPr>
        <p:spPr>
          <a:xfrm>
            <a:off x="0" y="9402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82" name="Google Shape;3282;p89"/>
          <p:cNvPicPr preferRelativeResize="0"/>
          <p:nvPr/>
        </p:nvPicPr>
        <p:blipFill rotWithShape="1">
          <a:blip r:embed="rId5">
            <a:alphaModFix/>
          </a:blip>
          <a:srcRect t="5676" b="13573"/>
          <a:stretch/>
        </p:blipFill>
        <p:spPr>
          <a:xfrm>
            <a:off x="643800" y="668525"/>
            <a:ext cx="7953050" cy="376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3" name="Google Shape;3283;p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61102" y="804424"/>
            <a:ext cx="720000" cy="6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4" name="Google Shape;3284;p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82300" y="373050"/>
            <a:ext cx="497875" cy="4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90"/>
          <p:cNvSpPr txBox="1">
            <a:spLocks noGrp="1"/>
          </p:cNvSpPr>
          <p:nvPr>
            <p:ph type="title"/>
          </p:nvPr>
        </p:nvSpPr>
        <p:spPr>
          <a:xfrm>
            <a:off x="152400" y="-76200"/>
            <a:ext cx="8842200" cy="10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SWOT</a:t>
            </a:r>
            <a:endParaRPr sz="5600">
              <a:solidFill>
                <a:schemeClr val="accent2"/>
              </a:solidFill>
            </a:endParaRPr>
          </a:p>
        </p:txBody>
      </p:sp>
      <p:grpSp>
        <p:nvGrpSpPr>
          <p:cNvPr id="3290" name="Google Shape;3290;p90"/>
          <p:cNvGrpSpPr/>
          <p:nvPr/>
        </p:nvGrpSpPr>
        <p:grpSpPr>
          <a:xfrm>
            <a:off x="-100" y="4510100"/>
            <a:ext cx="9158900" cy="618100"/>
            <a:chOff x="-100" y="5119700"/>
            <a:chExt cx="9158900" cy="618100"/>
          </a:xfrm>
        </p:grpSpPr>
        <p:sp>
          <p:nvSpPr>
            <p:cNvPr id="3291" name="Google Shape;3291;p90"/>
            <p:cNvSpPr/>
            <p:nvPr/>
          </p:nvSpPr>
          <p:spPr>
            <a:xfrm>
              <a:off x="-100" y="5143500"/>
              <a:ext cx="9144000" cy="594300"/>
            </a:xfrm>
            <a:prstGeom prst="rect">
              <a:avLst/>
            </a:pr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292" name="Google Shape;3292;p9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5275" y="5196594"/>
              <a:ext cx="1518550" cy="4993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93" name="Google Shape;3293;p90"/>
            <p:cNvCxnSpPr/>
            <p:nvPr/>
          </p:nvCxnSpPr>
          <p:spPr>
            <a:xfrm rot="10800000" flipH="1">
              <a:off x="12700" y="5119700"/>
              <a:ext cx="9146100" cy="1110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94" name="Google Shape;3294;p90"/>
          <p:cNvPicPr preferRelativeResize="0"/>
          <p:nvPr/>
        </p:nvPicPr>
        <p:blipFill rotWithShape="1">
          <a:blip r:embed="rId4">
            <a:alphaModFix/>
          </a:blip>
          <a:srcRect t="6929" b="23986"/>
          <a:stretch/>
        </p:blipFill>
        <p:spPr>
          <a:xfrm>
            <a:off x="8398975" y="4587050"/>
            <a:ext cx="671950" cy="4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5" name="Google Shape;3295;p90"/>
          <p:cNvSpPr txBox="1"/>
          <p:nvPr/>
        </p:nvSpPr>
        <p:spPr>
          <a:xfrm>
            <a:off x="0" y="9402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96" name="Google Shape;3296;p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250" y="967500"/>
            <a:ext cx="2631030" cy="286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7" name="Google Shape;3297;p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7600" y="580125"/>
            <a:ext cx="2143525" cy="363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8" name="Google Shape;3298;p9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1125" y="115000"/>
            <a:ext cx="671950" cy="431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9" name="Google Shape;3299;p9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93075" y="115000"/>
            <a:ext cx="1979255" cy="431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orld Sports Journalists Day by Slidesgo">
  <a:themeElements>
    <a:clrScheme name="Simple Light">
      <a:dk1>
        <a:srgbClr val="191919"/>
      </a:dk1>
      <a:lt1>
        <a:srgbClr val="F7F3E7"/>
      </a:lt1>
      <a:dk2>
        <a:srgbClr val="ECE7D7"/>
      </a:dk2>
      <a:lt2>
        <a:srgbClr val="7AC5BC"/>
      </a:lt2>
      <a:accent1>
        <a:srgbClr val="B6D7A8"/>
      </a:accent1>
      <a:accent2>
        <a:srgbClr val="F75C5E"/>
      </a:accent2>
      <a:accent3>
        <a:srgbClr val="769E99"/>
      </a:accent3>
      <a:accent4>
        <a:srgbClr val="B79C9F"/>
      </a:accent4>
      <a:accent5>
        <a:srgbClr val="FED07C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orld Sports Journalists Day by Slidesgo">
  <a:themeElements>
    <a:clrScheme name="Simple Light">
      <a:dk1>
        <a:srgbClr val="191919"/>
      </a:dk1>
      <a:lt1>
        <a:srgbClr val="F7F3E7"/>
      </a:lt1>
      <a:dk2>
        <a:srgbClr val="ECE7D7"/>
      </a:dk2>
      <a:lt2>
        <a:srgbClr val="7AC5BC"/>
      </a:lt2>
      <a:accent1>
        <a:srgbClr val="B6D7A8"/>
      </a:accent1>
      <a:accent2>
        <a:srgbClr val="F75C5E"/>
      </a:accent2>
      <a:accent3>
        <a:srgbClr val="769E99"/>
      </a:accent3>
      <a:accent4>
        <a:srgbClr val="B79C9F"/>
      </a:accent4>
      <a:accent5>
        <a:srgbClr val="FED07C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1169</Words>
  <Application>Microsoft Macintosh PowerPoint</Application>
  <PresentationFormat>On-screen Show (16:9)</PresentationFormat>
  <Paragraphs>210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Arial</vt:lpstr>
      <vt:lpstr>Racing Sans One</vt:lpstr>
      <vt:lpstr>Roboto Condensed Light</vt:lpstr>
      <vt:lpstr>Lato Light</vt:lpstr>
      <vt:lpstr>Fira Sans Extra Condensed</vt:lpstr>
      <vt:lpstr>Times New Roman</vt:lpstr>
      <vt:lpstr>PT Sans</vt:lpstr>
      <vt:lpstr>Lato</vt:lpstr>
      <vt:lpstr>Roboto</vt:lpstr>
      <vt:lpstr>Fira Sans Extra Condensed Medium</vt:lpstr>
      <vt:lpstr>Simple Light</vt:lpstr>
      <vt:lpstr>World Sports Journalists Day by Slidesgo</vt:lpstr>
      <vt:lpstr>World Sports Journalists Day by Slidesgo</vt:lpstr>
      <vt:lpstr>SwingServe</vt:lpstr>
      <vt:lpstr>SwingServe Team</vt:lpstr>
      <vt:lpstr>Product Problem Statement</vt:lpstr>
      <vt:lpstr>Product Vision, Goal, and Objective</vt:lpstr>
      <vt:lpstr>Product Vision, Goal, and Objective</vt:lpstr>
      <vt:lpstr>Product End-to-End Operational Model</vt:lpstr>
      <vt:lpstr>Market Assessment Overview</vt:lpstr>
      <vt:lpstr>5C</vt:lpstr>
      <vt:lpstr>SWOT</vt:lpstr>
      <vt:lpstr>PESTLE</vt:lpstr>
      <vt:lpstr>PowerPoint Presentation</vt:lpstr>
      <vt:lpstr>Product Life Cycle</vt:lpstr>
      <vt:lpstr>Product Roadmap</vt:lpstr>
      <vt:lpstr>Technology Roadmap</vt:lpstr>
      <vt:lpstr>PowerPoint Presentation</vt:lpstr>
      <vt:lpstr>Cost Breakdown - Pricing</vt:lpstr>
      <vt:lpstr>Cost Breakdown by Subscription Plan</vt:lpstr>
      <vt:lpstr>Key Stakeholder Matrix</vt:lpstr>
      <vt:lpstr>After Market Strategy</vt:lpstr>
      <vt:lpstr>Thank you, Questions?</vt:lpstr>
      <vt:lpstr>Career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Sarthak Raj</cp:lastModifiedBy>
  <cp:revision>2</cp:revision>
  <dcterms:modified xsi:type="dcterms:W3CDTF">2024-09-30T00:20:14Z</dcterms:modified>
</cp:coreProperties>
</file>